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4" r:id="rId1"/>
  </p:sldMasterIdLst>
  <p:sldIdLst>
    <p:sldId id="256" r:id="rId2"/>
    <p:sldId id="267" r:id="rId3"/>
    <p:sldId id="265" r:id="rId4"/>
    <p:sldId id="262" r:id="rId5"/>
    <p:sldId id="264" r:id="rId6"/>
    <p:sldId id="263" r:id="rId7"/>
    <p:sldId id="268" r:id="rId8"/>
    <p:sldId id="275" r:id="rId9"/>
    <p:sldId id="278" r:id="rId10"/>
    <p:sldId id="269" r:id="rId11"/>
    <p:sldId id="270" r:id="rId12"/>
    <p:sldId id="271" r:id="rId13"/>
    <p:sldId id="272" r:id="rId14"/>
    <p:sldId id="273" r:id="rId15"/>
    <p:sldId id="276" r:id="rId16"/>
    <p:sldId id="27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21"/>
    <p:restoredTop sz="94590"/>
  </p:normalViewPr>
  <p:slideViewPr>
    <p:cSldViewPr snapToGrid="0" snapToObjects="1">
      <p:cViewPr varScale="1">
        <p:scale>
          <a:sx n="83" d="100"/>
          <a:sy n="83" d="100"/>
        </p:scale>
        <p:origin x="57" y="2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Dubey" userId="b12e1c0196ed77c9" providerId="LiveId" clId="{62D00F4D-8D71-4C87-B409-F3659C749839}"/>
    <pc:docChg chg="undo modSld">
      <pc:chgData name="Aditya Dubey" userId="b12e1c0196ed77c9" providerId="LiveId" clId="{62D00F4D-8D71-4C87-B409-F3659C749839}" dt="2019-11-26T13:31:58.726" v="2" actId="20577"/>
      <pc:docMkLst>
        <pc:docMk/>
      </pc:docMkLst>
      <pc:sldChg chg="modSp">
        <pc:chgData name="Aditya Dubey" userId="b12e1c0196ed77c9" providerId="LiveId" clId="{62D00F4D-8D71-4C87-B409-F3659C749839}" dt="2019-11-26T13:31:58.726" v="2" actId="20577"/>
        <pc:sldMkLst>
          <pc:docMk/>
          <pc:sldMk cId="3681169627" sldId="256"/>
        </pc:sldMkLst>
        <pc:spChg chg="mod">
          <ac:chgData name="Aditya Dubey" userId="b12e1c0196ed77c9" providerId="LiveId" clId="{62D00F4D-8D71-4C87-B409-F3659C749839}" dt="2019-11-26T13:31:58.726" v="2" actId="20577"/>
          <ac:spMkLst>
            <pc:docMk/>
            <pc:sldMk cId="3681169627" sldId="256"/>
            <ac:spMk id="3" creationId="{01E19F50-E852-BE4C-B6B5-E4D698E375A2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997F4A-9D07-4EA5-82FC-7FEDD79F0594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361875E-D80A-40D6-834A-9BFC7EDBFD5A}">
      <dgm:prSet/>
      <dgm:spPr/>
      <dgm:t>
        <a:bodyPr/>
        <a:lstStyle/>
        <a:p>
          <a:r>
            <a:rPr lang="en-US" dirty="0"/>
            <a:t>Introduction</a:t>
          </a:r>
        </a:p>
      </dgm:t>
    </dgm:pt>
    <dgm:pt modelId="{72FF8BCD-2FC7-4ED9-982F-3E0725877D73}" type="parTrans" cxnId="{A4863973-5287-44E8-B5B7-92676FBBEB29}">
      <dgm:prSet/>
      <dgm:spPr/>
      <dgm:t>
        <a:bodyPr/>
        <a:lstStyle/>
        <a:p>
          <a:endParaRPr lang="en-US"/>
        </a:p>
      </dgm:t>
    </dgm:pt>
    <dgm:pt modelId="{24574B49-B52B-4C6C-A1FB-594A282A0A1F}" type="sibTrans" cxnId="{A4863973-5287-44E8-B5B7-92676FBBEB29}">
      <dgm:prSet/>
      <dgm:spPr/>
      <dgm:t>
        <a:bodyPr/>
        <a:lstStyle/>
        <a:p>
          <a:endParaRPr lang="en-US"/>
        </a:p>
      </dgm:t>
    </dgm:pt>
    <dgm:pt modelId="{A7E3D742-6515-4A9A-B0BA-095C3A507CCC}">
      <dgm:prSet/>
      <dgm:spPr/>
      <dgm:t>
        <a:bodyPr/>
        <a:lstStyle/>
        <a:p>
          <a:r>
            <a:rPr lang="en-US"/>
            <a:t>Data Set</a:t>
          </a:r>
        </a:p>
      </dgm:t>
    </dgm:pt>
    <dgm:pt modelId="{9945230B-BA8B-4C11-9FC2-8CAA19E82C7B}" type="parTrans" cxnId="{7131B9CF-D710-4F58-891F-D787C0F524FF}">
      <dgm:prSet/>
      <dgm:spPr/>
      <dgm:t>
        <a:bodyPr/>
        <a:lstStyle/>
        <a:p>
          <a:endParaRPr lang="en-US"/>
        </a:p>
      </dgm:t>
    </dgm:pt>
    <dgm:pt modelId="{6B461405-1EE6-4BCD-9169-94CC6673BA27}" type="sibTrans" cxnId="{7131B9CF-D710-4F58-891F-D787C0F524FF}">
      <dgm:prSet/>
      <dgm:spPr/>
      <dgm:t>
        <a:bodyPr/>
        <a:lstStyle/>
        <a:p>
          <a:endParaRPr lang="en-US"/>
        </a:p>
      </dgm:t>
    </dgm:pt>
    <dgm:pt modelId="{2BAB3D62-FDA7-4D43-B4D3-005F188546EA}">
      <dgm:prSet/>
      <dgm:spPr/>
      <dgm:t>
        <a:bodyPr/>
        <a:lstStyle/>
        <a:p>
          <a:r>
            <a:rPr lang="en-US"/>
            <a:t>Data Visualization</a:t>
          </a:r>
        </a:p>
      </dgm:t>
    </dgm:pt>
    <dgm:pt modelId="{EA940194-F5F8-4070-A436-B78FE017FD15}" type="parTrans" cxnId="{786F8CD6-4E22-4A71-B52C-2A2B535A4D11}">
      <dgm:prSet/>
      <dgm:spPr/>
      <dgm:t>
        <a:bodyPr/>
        <a:lstStyle/>
        <a:p>
          <a:endParaRPr lang="en-US"/>
        </a:p>
      </dgm:t>
    </dgm:pt>
    <dgm:pt modelId="{61B1531A-595A-4F39-813A-DF17F188F337}" type="sibTrans" cxnId="{786F8CD6-4E22-4A71-B52C-2A2B535A4D11}">
      <dgm:prSet/>
      <dgm:spPr/>
      <dgm:t>
        <a:bodyPr/>
        <a:lstStyle/>
        <a:p>
          <a:endParaRPr lang="en-US"/>
        </a:p>
      </dgm:t>
    </dgm:pt>
    <dgm:pt modelId="{E501DC38-F132-448C-B3C1-1374E77C590C}">
      <dgm:prSet/>
      <dgm:spPr/>
      <dgm:t>
        <a:bodyPr/>
        <a:lstStyle/>
        <a:p>
          <a:r>
            <a:rPr lang="en-US"/>
            <a:t>Data Preprocessing </a:t>
          </a:r>
        </a:p>
      </dgm:t>
    </dgm:pt>
    <dgm:pt modelId="{08C59AEA-97D0-4496-BA22-0966FC4E9208}" type="parTrans" cxnId="{C474BA16-373A-449A-BDC1-88852D79148F}">
      <dgm:prSet/>
      <dgm:spPr/>
      <dgm:t>
        <a:bodyPr/>
        <a:lstStyle/>
        <a:p>
          <a:endParaRPr lang="en-US"/>
        </a:p>
      </dgm:t>
    </dgm:pt>
    <dgm:pt modelId="{46B9A2FE-43E9-40A8-9687-42AD3F8A36AB}" type="sibTrans" cxnId="{C474BA16-373A-449A-BDC1-88852D79148F}">
      <dgm:prSet/>
      <dgm:spPr/>
      <dgm:t>
        <a:bodyPr/>
        <a:lstStyle/>
        <a:p>
          <a:endParaRPr lang="en-US"/>
        </a:p>
      </dgm:t>
    </dgm:pt>
    <dgm:pt modelId="{31503286-0FA4-44B1-B1A3-11CBC6253693}">
      <dgm:prSet/>
      <dgm:spPr/>
      <dgm:t>
        <a:bodyPr/>
        <a:lstStyle/>
        <a:p>
          <a:r>
            <a:rPr lang="en-US"/>
            <a:t>Multiple Linear Regression</a:t>
          </a:r>
        </a:p>
      </dgm:t>
    </dgm:pt>
    <dgm:pt modelId="{5942685D-61FC-4B64-8004-E4A3E99610DD}" type="parTrans" cxnId="{3E6F3DFD-DBA7-497D-84CD-82EBFD5E6FFE}">
      <dgm:prSet/>
      <dgm:spPr/>
      <dgm:t>
        <a:bodyPr/>
        <a:lstStyle/>
        <a:p>
          <a:endParaRPr lang="en-US"/>
        </a:p>
      </dgm:t>
    </dgm:pt>
    <dgm:pt modelId="{7880E042-B5F5-453D-AA06-4180C9B54FBC}" type="sibTrans" cxnId="{3E6F3DFD-DBA7-497D-84CD-82EBFD5E6FFE}">
      <dgm:prSet/>
      <dgm:spPr/>
      <dgm:t>
        <a:bodyPr/>
        <a:lstStyle/>
        <a:p>
          <a:endParaRPr lang="en-US"/>
        </a:p>
      </dgm:t>
    </dgm:pt>
    <dgm:pt modelId="{32AAFB94-B652-4A59-AE88-B3F672150157}">
      <dgm:prSet/>
      <dgm:spPr/>
      <dgm:t>
        <a:bodyPr/>
        <a:lstStyle/>
        <a:p>
          <a:r>
            <a:rPr lang="en-US"/>
            <a:t>K-Nearest Neighbors</a:t>
          </a:r>
        </a:p>
      </dgm:t>
    </dgm:pt>
    <dgm:pt modelId="{339E496E-3B62-493B-98A0-E274B0FF9A91}" type="parTrans" cxnId="{02D0C3FD-51B7-4137-B847-35538ED2F88D}">
      <dgm:prSet/>
      <dgm:spPr/>
      <dgm:t>
        <a:bodyPr/>
        <a:lstStyle/>
        <a:p>
          <a:endParaRPr lang="en-US"/>
        </a:p>
      </dgm:t>
    </dgm:pt>
    <dgm:pt modelId="{78F6B035-6B8A-4979-8D4C-0529E9CACE7F}" type="sibTrans" cxnId="{02D0C3FD-51B7-4137-B847-35538ED2F88D}">
      <dgm:prSet/>
      <dgm:spPr/>
      <dgm:t>
        <a:bodyPr/>
        <a:lstStyle/>
        <a:p>
          <a:endParaRPr lang="en-US"/>
        </a:p>
      </dgm:t>
    </dgm:pt>
    <dgm:pt modelId="{CDA17C05-FE68-46A5-A3CF-539C9B345C6A}">
      <dgm:prSet/>
      <dgm:spPr/>
      <dgm:t>
        <a:bodyPr/>
        <a:lstStyle/>
        <a:p>
          <a:r>
            <a:rPr lang="en-US"/>
            <a:t>Naïve Bayes</a:t>
          </a:r>
        </a:p>
      </dgm:t>
    </dgm:pt>
    <dgm:pt modelId="{14861645-8F6B-4F20-A16E-AFF24EDFA4CD}" type="parTrans" cxnId="{E30EF1BD-59A4-4218-89DE-0559591ADE2E}">
      <dgm:prSet/>
      <dgm:spPr/>
      <dgm:t>
        <a:bodyPr/>
        <a:lstStyle/>
        <a:p>
          <a:endParaRPr lang="en-US"/>
        </a:p>
      </dgm:t>
    </dgm:pt>
    <dgm:pt modelId="{74FF875C-3F71-456B-AA59-CE4950380D22}" type="sibTrans" cxnId="{E30EF1BD-59A4-4218-89DE-0559591ADE2E}">
      <dgm:prSet/>
      <dgm:spPr/>
      <dgm:t>
        <a:bodyPr/>
        <a:lstStyle/>
        <a:p>
          <a:endParaRPr lang="en-US"/>
        </a:p>
      </dgm:t>
    </dgm:pt>
    <dgm:pt modelId="{371D6A10-3CE0-467D-BE4C-4D5AF75B273E}">
      <dgm:prSet/>
      <dgm:spPr/>
      <dgm:t>
        <a:bodyPr/>
        <a:lstStyle/>
        <a:p>
          <a:r>
            <a:rPr lang="en-US"/>
            <a:t>Decision Tree</a:t>
          </a:r>
        </a:p>
      </dgm:t>
    </dgm:pt>
    <dgm:pt modelId="{CFCCF8A4-E06B-428C-9022-A7C04816A137}" type="parTrans" cxnId="{1C6218BA-0DC0-4EEB-B0F3-BDD249A9E2DF}">
      <dgm:prSet/>
      <dgm:spPr/>
      <dgm:t>
        <a:bodyPr/>
        <a:lstStyle/>
        <a:p>
          <a:endParaRPr lang="en-US"/>
        </a:p>
      </dgm:t>
    </dgm:pt>
    <dgm:pt modelId="{645F9FBB-B0FC-4785-B582-D5BCB0653733}" type="sibTrans" cxnId="{1C6218BA-0DC0-4EEB-B0F3-BDD249A9E2DF}">
      <dgm:prSet/>
      <dgm:spPr/>
      <dgm:t>
        <a:bodyPr/>
        <a:lstStyle/>
        <a:p>
          <a:endParaRPr lang="en-US"/>
        </a:p>
      </dgm:t>
    </dgm:pt>
    <dgm:pt modelId="{8B97F74D-E556-42EF-B463-420B75F2B3BA}">
      <dgm:prSet/>
      <dgm:spPr/>
      <dgm:t>
        <a:bodyPr/>
        <a:lstStyle/>
        <a:p>
          <a:r>
            <a:rPr lang="en-US"/>
            <a:t>Random Forest</a:t>
          </a:r>
        </a:p>
      </dgm:t>
    </dgm:pt>
    <dgm:pt modelId="{C2049CCC-1606-46CC-98E6-3692203DFCD7}" type="parTrans" cxnId="{AC7A4758-E913-4920-B664-C05E985A6D62}">
      <dgm:prSet/>
      <dgm:spPr/>
      <dgm:t>
        <a:bodyPr/>
        <a:lstStyle/>
        <a:p>
          <a:endParaRPr lang="en-US"/>
        </a:p>
      </dgm:t>
    </dgm:pt>
    <dgm:pt modelId="{7C7FBBB4-988D-4242-A525-DE5BC7EDB7A7}" type="sibTrans" cxnId="{AC7A4758-E913-4920-B664-C05E985A6D62}">
      <dgm:prSet/>
      <dgm:spPr/>
      <dgm:t>
        <a:bodyPr/>
        <a:lstStyle/>
        <a:p>
          <a:endParaRPr lang="en-US"/>
        </a:p>
      </dgm:t>
    </dgm:pt>
    <dgm:pt modelId="{8FA012F1-BBCC-416A-A32F-D178A8A8B7C2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C4D5D5C1-9EBB-46AD-861E-A48C7A2B4D9B}" type="parTrans" cxnId="{F20EF306-DF59-4585-AD5D-CA10C2EB16BA}">
      <dgm:prSet/>
      <dgm:spPr/>
      <dgm:t>
        <a:bodyPr/>
        <a:lstStyle/>
        <a:p>
          <a:endParaRPr lang="en-US"/>
        </a:p>
      </dgm:t>
    </dgm:pt>
    <dgm:pt modelId="{F30BDF4F-01E4-437C-BDF8-98D826FD83E6}" type="sibTrans" cxnId="{F20EF306-DF59-4585-AD5D-CA10C2EB16BA}">
      <dgm:prSet/>
      <dgm:spPr/>
      <dgm:t>
        <a:bodyPr/>
        <a:lstStyle/>
        <a:p>
          <a:endParaRPr lang="en-US"/>
        </a:p>
      </dgm:t>
    </dgm:pt>
    <dgm:pt modelId="{42C0F8F3-FAD8-9441-8F9D-967109D61DAC}" type="pres">
      <dgm:prSet presAssocID="{CE997F4A-9D07-4EA5-82FC-7FEDD79F0594}" presName="vert0" presStyleCnt="0">
        <dgm:presLayoutVars>
          <dgm:dir/>
          <dgm:animOne val="branch"/>
          <dgm:animLvl val="lvl"/>
        </dgm:presLayoutVars>
      </dgm:prSet>
      <dgm:spPr/>
    </dgm:pt>
    <dgm:pt modelId="{0CF57F0D-EC1F-4C45-A135-86EC9E21A8A3}" type="pres">
      <dgm:prSet presAssocID="{B361875E-D80A-40D6-834A-9BFC7EDBFD5A}" presName="thickLine" presStyleLbl="alignNode1" presStyleIdx="0" presStyleCnt="10"/>
      <dgm:spPr/>
    </dgm:pt>
    <dgm:pt modelId="{8B41EC3A-10BA-4A4A-82D2-0C7EC9862BA7}" type="pres">
      <dgm:prSet presAssocID="{B361875E-D80A-40D6-834A-9BFC7EDBFD5A}" presName="horz1" presStyleCnt="0"/>
      <dgm:spPr/>
    </dgm:pt>
    <dgm:pt modelId="{CA27111E-E7C2-DF4D-8DF9-CBD5DD051BA9}" type="pres">
      <dgm:prSet presAssocID="{B361875E-D80A-40D6-834A-9BFC7EDBFD5A}" presName="tx1" presStyleLbl="revTx" presStyleIdx="0" presStyleCnt="10"/>
      <dgm:spPr/>
    </dgm:pt>
    <dgm:pt modelId="{F62C6454-2B66-264E-98D3-BFAD2ECA0731}" type="pres">
      <dgm:prSet presAssocID="{B361875E-D80A-40D6-834A-9BFC7EDBFD5A}" presName="vert1" presStyleCnt="0"/>
      <dgm:spPr/>
    </dgm:pt>
    <dgm:pt modelId="{A826A504-DE52-4643-9DA7-CCAD2B44C203}" type="pres">
      <dgm:prSet presAssocID="{A7E3D742-6515-4A9A-B0BA-095C3A507CCC}" presName="thickLine" presStyleLbl="alignNode1" presStyleIdx="1" presStyleCnt="10"/>
      <dgm:spPr/>
    </dgm:pt>
    <dgm:pt modelId="{9EA153FD-C444-624A-B349-4D57E5438034}" type="pres">
      <dgm:prSet presAssocID="{A7E3D742-6515-4A9A-B0BA-095C3A507CCC}" presName="horz1" presStyleCnt="0"/>
      <dgm:spPr/>
    </dgm:pt>
    <dgm:pt modelId="{A1359246-08FC-AB40-A50D-DB8EAE209373}" type="pres">
      <dgm:prSet presAssocID="{A7E3D742-6515-4A9A-B0BA-095C3A507CCC}" presName="tx1" presStyleLbl="revTx" presStyleIdx="1" presStyleCnt="10"/>
      <dgm:spPr/>
    </dgm:pt>
    <dgm:pt modelId="{9A5252D5-98C3-304A-A642-62A8A02F2767}" type="pres">
      <dgm:prSet presAssocID="{A7E3D742-6515-4A9A-B0BA-095C3A507CCC}" presName="vert1" presStyleCnt="0"/>
      <dgm:spPr/>
    </dgm:pt>
    <dgm:pt modelId="{95D57E90-61C1-214D-B3EF-2134FC2902F4}" type="pres">
      <dgm:prSet presAssocID="{2BAB3D62-FDA7-4D43-B4D3-005F188546EA}" presName="thickLine" presStyleLbl="alignNode1" presStyleIdx="2" presStyleCnt="10"/>
      <dgm:spPr/>
    </dgm:pt>
    <dgm:pt modelId="{35E4A40E-FE5D-5E4E-8EAB-8F147E9E1274}" type="pres">
      <dgm:prSet presAssocID="{2BAB3D62-FDA7-4D43-B4D3-005F188546EA}" presName="horz1" presStyleCnt="0"/>
      <dgm:spPr/>
    </dgm:pt>
    <dgm:pt modelId="{F8D87F02-AD59-D644-8320-312043CE524C}" type="pres">
      <dgm:prSet presAssocID="{2BAB3D62-FDA7-4D43-B4D3-005F188546EA}" presName="tx1" presStyleLbl="revTx" presStyleIdx="2" presStyleCnt="10"/>
      <dgm:spPr/>
    </dgm:pt>
    <dgm:pt modelId="{C81B1BC8-62F5-994E-94A9-294565D3D0FB}" type="pres">
      <dgm:prSet presAssocID="{2BAB3D62-FDA7-4D43-B4D3-005F188546EA}" presName="vert1" presStyleCnt="0"/>
      <dgm:spPr/>
    </dgm:pt>
    <dgm:pt modelId="{2E6F87FD-778D-224D-83E7-1024B13BBD70}" type="pres">
      <dgm:prSet presAssocID="{E501DC38-F132-448C-B3C1-1374E77C590C}" presName="thickLine" presStyleLbl="alignNode1" presStyleIdx="3" presStyleCnt="10"/>
      <dgm:spPr/>
    </dgm:pt>
    <dgm:pt modelId="{FFCF31F7-6093-F345-B70E-D480DB5D1C3E}" type="pres">
      <dgm:prSet presAssocID="{E501DC38-F132-448C-B3C1-1374E77C590C}" presName="horz1" presStyleCnt="0"/>
      <dgm:spPr/>
    </dgm:pt>
    <dgm:pt modelId="{575A7CEA-2D8F-4C4B-B4F0-E180765FC002}" type="pres">
      <dgm:prSet presAssocID="{E501DC38-F132-448C-B3C1-1374E77C590C}" presName="tx1" presStyleLbl="revTx" presStyleIdx="3" presStyleCnt="10"/>
      <dgm:spPr/>
    </dgm:pt>
    <dgm:pt modelId="{1C25616E-20E5-444F-B9AB-098EFE9A7C1E}" type="pres">
      <dgm:prSet presAssocID="{E501DC38-F132-448C-B3C1-1374E77C590C}" presName="vert1" presStyleCnt="0"/>
      <dgm:spPr/>
    </dgm:pt>
    <dgm:pt modelId="{8CDCE50B-4DC8-FE48-85FE-896112CB2290}" type="pres">
      <dgm:prSet presAssocID="{31503286-0FA4-44B1-B1A3-11CBC6253693}" presName="thickLine" presStyleLbl="alignNode1" presStyleIdx="4" presStyleCnt="10"/>
      <dgm:spPr/>
    </dgm:pt>
    <dgm:pt modelId="{AC01B8A5-3F0E-8F4D-A89B-78FC21E2BA9A}" type="pres">
      <dgm:prSet presAssocID="{31503286-0FA4-44B1-B1A3-11CBC6253693}" presName="horz1" presStyleCnt="0"/>
      <dgm:spPr/>
    </dgm:pt>
    <dgm:pt modelId="{5B64D12B-E223-2348-8B4D-13DBCC1DB940}" type="pres">
      <dgm:prSet presAssocID="{31503286-0FA4-44B1-B1A3-11CBC6253693}" presName="tx1" presStyleLbl="revTx" presStyleIdx="4" presStyleCnt="10"/>
      <dgm:spPr/>
    </dgm:pt>
    <dgm:pt modelId="{DA7A838F-184B-834A-A593-33EACA44E22A}" type="pres">
      <dgm:prSet presAssocID="{31503286-0FA4-44B1-B1A3-11CBC6253693}" presName="vert1" presStyleCnt="0"/>
      <dgm:spPr/>
    </dgm:pt>
    <dgm:pt modelId="{EC88FCE9-3705-3549-A802-12F7DD31A7F7}" type="pres">
      <dgm:prSet presAssocID="{32AAFB94-B652-4A59-AE88-B3F672150157}" presName="thickLine" presStyleLbl="alignNode1" presStyleIdx="5" presStyleCnt="10"/>
      <dgm:spPr/>
    </dgm:pt>
    <dgm:pt modelId="{90271887-291F-0441-9393-3A8D518351F5}" type="pres">
      <dgm:prSet presAssocID="{32AAFB94-B652-4A59-AE88-B3F672150157}" presName="horz1" presStyleCnt="0"/>
      <dgm:spPr/>
    </dgm:pt>
    <dgm:pt modelId="{3FDA9C63-5019-3C4A-BF9E-E3318E7AE574}" type="pres">
      <dgm:prSet presAssocID="{32AAFB94-B652-4A59-AE88-B3F672150157}" presName="tx1" presStyleLbl="revTx" presStyleIdx="5" presStyleCnt="10"/>
      <dgm:spPr/>
    </dgm:pt>
    <dgm:pt modelId="{A1C013AE-ED69-E446-8241-35F60D473D8D}" type="pres">
      <dgm:prSet presAssocID="{32AAFB94-B652-4A59-AE88-B3F672150157}" presName="vert1" presStyleCnt="0"/>
      <dgm:spPr/>
    </dgm:pt>
    <dgm:pt modelId="{F43AF6D5-E141-0749-8E80-3923E13D9A52}" type="pres">
      <dgm:prSet presAssocID="{CDA17C05-FE68-46A5-A3CF-539C9B345C6A}" presName="thickLine" presStyleLbl="alignNode1" presStyleIdx="6" presStyleCnt="10"/>
      <dgm:spPr/>
    </dgm:pt>
    <dgm:pt modelId="{E0DAC74B-25C0-8B4D-A7EA-11D515198413}" type="pres">
      <dgm:prSet presAssocID="{CDA17C05-FE68-46A5-A3CF-539C9B345C6A}" presName="horz1" presStyleCnt="0"/>
      <dgm:spPr/>
    </dgm:pt>
    <dgm:pt modelId="{812B2775-9CC0-9248-B5FA-670EC11A816B}" type="pres">
      <dgm:prSet presAssocID="{CDA17C05-FE68-46A5-A3CF-539C9B345C6A}" presName="tx1" presStyleLbl="revTx" presStyleIdx="6" presStyleCnt="10"/>
      <dgm:spPr/>
    </dgm:pt>
    <dgm:pt modelId="{41B5B0E4-7873-044D-A395-52B895BC282E}" type="pres">
      <dgm:prSet presAssocID="{CDA17C05-FE68-46A5-A3CF-539C9B345C6A}" presName="vert1" presStyleCnt="0"/>
      <dgm:spPr/>
    </dgm:pt>
    <dgm:pt modelId="{822AC70B-1E3E-1B4B-89AF-D2B64B132533}" type="pres">
      <dgm:prSet presAssocID="{371D6A10-3CE0-467D-BE4C-4D5AF75B273E}" presName="thickLine" presStyleLbl="alignNode1" presStyleIdx="7" presStyleCnt="10"/>
      <dgm:spPr/>
    </dgm:pt>
    <dgm:pt modelId="{35DA62CC-2A35-6F40-8EB8-B079FF243977}" type="pres">
      <dgm:prSet presAssocID="{371D6A10-3CE0-467D-BE4C-4D5AF75B273E}" presName="horz1" presStyleCnt="0"/>
      <dgm:spPr/>
    </dgm:pt>
    <dgm:pt modelId="{B8255127-DB7A-104B-B90F-AFC9813F8DC8}" type="pres">
      <dgm:prSet presAssocID="{371D6A10-3CE0-467D-BE4C-4D5AF75B273E}" presName="tx1" presStyleLbl="revTx" presStyleIdx="7" presStyleCnt="10"/>
      <dgm:spPr/>
    </dgm:pt>
    <dgm:pt modelId="{0C02BD61-21ED-B544-A7F5-510C045AB470}" type="pres">
      <dgm:prSet presAssocID="{371D6A10-3CE0-467D-BE4C-4D5AF75B273E}" presName="vert1" presStyleCnt="0"/>
      <dgm:spPr/>
    </dgm:pt>
    <dgm:pt modelId="{89F76B66-B19E-AA46-B1E5-FDA79AE4CCCA}" type="pres">
      <dgm:prSet presAssocID="{8B97F74D-E556-42EF-B463-420B75F2B3BA}" presName="thickLine" presStyleLbl="alignNode1" presStyleIdx="8" presStyleCnt="10"/>
      <dgm:spPr/>
    </dgm:pt>
    <dgm:pt modelId="{4B7E99C3-D4B4-124B-A683-F711D2F94FEB}" type="pres">
      <dgm:prSet presAssocID="{8B97F74D-E556-42EF-B463-420B75F2B3BA}" presName="horz1" presStyleCnt="0"/>
      <dgm:spPr/>
    </dgm:pt>
    <dgm:pt modelId="{30B28905-6FD7-D44D-9F76-C062216ACBB9}" type="pres">
      <dgm:prSet presAssocID="{8B97F74D-E556-42EF-B463-420B75F2B3BA}" presName="tx1" presStyleLbl="revTx" presStyleIdx="8" presStyleCnt="10"/>
      <dgm:spPr/>
    </dgm:pt>
    <dgm:pt modelId="{4D56B8FB-2E4D-4240-AFBE-8419FEADD817}" type="pres">
      <dgm:prSet presAssocID="{8B97F74D-E556-42EF-B463-420B75F2B3BA}" presName="vert1" presStyleCnt="0"/>
      <dgm:spPr/>
    </dgm:pt>
    <dgm:pt modelId="{30391293-7529-EF4D-984C-00D31924A079}" type="pres">
      <dgm:prSet presAssocID="{8FA012F1-BBCC-416A-A32F-D178A8A8B7C2}" presName="thickLine" presStyleLbl="alignNode1" presStyleIdx="9" presStyleCnt="10"/>
      <dgm:spPr/>
    </dgm:pt>
    <dgm:pt modelId="{579BF422-9CA5-D34F-9644-CD35F760D1E7}" type="pres">
      <dgm:prSet presAssocID="{8FA012F1-BBCC-416A-A32F-D178A8A8B7C2}" presName="horz1" presStyleCnt="0"/>
      <dgm:spPr/>
    </dgm:pt>
    <dgm:pt modelId="{7C951FEF-5100-B74E-82D8-F8DD14A8F4E2}" type="pres">
      <dgm:prSet presAssocID="{8FA012F1-BBCC-416A-A32F-D178A8A8B7C2}" presName="tx1" presStyleLbl="revTx" presStyleIdx="9" presStyleCnt="10"/>
      <dgm:spPr/>
    </dgm:pt>
    <dgm:pt modelId="{C85C0E1D-6E9A-E949-965F-CABF10C9F0B8}" type="pres">
      <dgm:prSet presAssocID="{8FA012F1-BBCC-416A-A32F-D178A8A8B7C2}" presName="vert1" presStyleCnt="0"/>
      <dgm:spPr/>
    </dgm:pt>
  </dgm:ptLst>
  <dgm:cxnLst>
    <dgm:cxn modelId="{F20EF306-DF59-4585-AD5D-CA10C2EB16BA}" srcId="{CE997F4A-9D07-4EA5-82FC-7FEDD79F0594}" destId="{8FA012F1-BBCC-416A-A32F-D178A8A8B7C2}" srcOrd="9" destOrd="0" parTransId="{C4D5D5C1-9EBB-46AD-861E-A48C7A2B4D9B}" sibTransId="{F30BDF4F-01E4-437C-BDF8-98D826FD83E6}"/>
    <dgm:cxn modelId="{C474BA16-373A-449A-BDC1-88852D79148F}" srcId="{CE997F4A-9D07-4EA5-82FC-7FEDD79F0594}" destId="{E501DC38-F132-448C-B3C1-1374E77C590C}" srcOrd="3" destOrd="0" parTransId="{08C59AEA-97D0-4496-BA22-0966FC4E9208}" sibTransId="{46B9A2FE-43E9-40A8-9687-42AD3F8A36AB}"/>
    <dgm:cxn modelId="{4B95422D-A704-454A-A37B-A2E021CD44C3}" type="presOf" srcId="{2BAB3D62-FDA7-4D43-B4D3-005F188546EA}" destId="{F8D87F02-AD59-D644-8320-312043CE524C}" srcOrd="0" destOrd="0" presId="urn:microsoft.com/office/officeart/2008/layout/LinedList"/>
    <dgm:cxn modelId="{F29A5037-745B-1344-A700-F5C7412792E6}" type="presOf" srcId="{371D6A10-3CE0-467D-BE4C-4D5AF75B273E}" destId="{B8255127-DB7A-104B-B90F-AFC9813F8DC8}" srcOrd="0" destOrd="0" presId="urn:microsoft.com/office/officeart/2008/layout/LinedList"/>
    <dgm:cxn modelId="{14CE834A-E101-F341-A9CE-F64AF3ED6595}" type="presOf" srcId="{31503286-0FA4-44B1-B1A3-11CBC6253693}" destId="{5B64D12B-E223-2348-8B4D-13DBCC1DB940}" srcOrd="0" destOrd="0" presId="urn:microsoft.com/office/officeart/2008/layout/LinedList"/>
    <dgm:cxn modelId="{C0EA8E6C-FB5F-F142-9DC4-A4E5422ABA58}" type="presOf" srcId="{E501DC38-F132-448C-B3C1-1374E77C590C}" destId="{575A7CEA-2D8F-4C4B-B4F0-E180765FC002}" srcOrd="0" destOrd="0" presId="urn:microsoft.com/office/officeart/2008/layout/LinedList"/>
    <dgm:cxn modelId="{4BF84A51-F000-AF47-8BB1-C7A24F120490}" type="presOf" srcId="{CE997F4A-9D07-4EA5-82FC-7FEDD79F0594}" destId="{42C0F8F3-FAD8-9441-8F9D-967109D61DAC}" srcOrd="0" destOrd="0" presId="urn:microsoft.com/office/officeart/2008/layout/LinedList"/>
    <dgm:cxn modelId="{3722EE51-1B1B-984F-B4BB-8DFF2833117D}" type="presOf" srcId="{8FA012F1-BBCC-416A-A32F-D178A8A8B7C2}" destId="{7C951FEF-5100-B74E-82D8-F8DD14A8F4E2}" srcOrd="0" destOrd="0" presId="urn:microsoft.com/office/officeart/2008/layout/LinedList"/>
    <dgm:cxn modelId="{A4863973-5287-44E8-B5B7-92676FBBEB29}" srcId="{CE997F4A-9D07-4EA5-82FC-7FEDD79F0594}" destId="{B361875E-D80A-40D6-834A-9BFC7EDBFD5A}" srcOrd="0" destOrd="0" parTransId="{72FF8BCD-2FC7-4ED9-982F-3E0725877D73}" sibTransId="{24574B49-B52B-4C6C-A1FB-594A282A0A1F}"/>
    <dgm:cxn modelId="{AC7A4758-E913-4920-B664-C05E985A6D62}" srcId="{CE997F4A-9D07-4EA5-82FC-7FEDD79F0594}" destId="{8B97F74D-E556-42EF-B463-420B75F2B3BA}" srcOrd="8" destOrd="0" parTransId="{C2049CCC-1606-46CC-98E6-3692203DFCD7}" sibTransId="{7C7FBBB4-988D-4242-A525-DE5BC7EDB7A7}"/>
    <dgm:cxn modelId="{0DDFF289-7953-E544-BA73-0F67F77D69DF}" type="presOf" srcId="{B361875E-D80A-40D6-834A-9BFC7EDBFD5A}" destId="{CA27111E-E7C2-DF4D-8DF9-CBD5DD051BA9}" srcOrd="0" destOrd="0" presId="urn:microsoft.com/office/officeart/2008/layout/LinedList"/>
    <dgm:cxn modelId="{5EBF398C-54A8-AD4B-8F94-2DA1D5B6F873}" type="presOf" srcId="{A7E3D742-6515-4A9A-B0BA-095C3A507CCC}" destId="{A1359246-08FC-AB40-A50D-DB8EAE209373}" srcOrd="0" destOrd="0" presId="urn:microsoft.com/office/officeart/2008/layout/LinedList"/>
    <dgm:cxn modelId="{1C6218BA-0DC0-4EEB-B0F3-BDD249A9E2DF}" srcId="{CE997F4A-9D07-4EA5-82FC-7FEDD79F0594}" destId="{371D6A10-3CE0-467D-BE4C-4D5AF75B273E}" srcOrd="7" destOrd="0" parTransId="{CFCCF8A4-E06B-428C-9022-A7C04816A137}" sibTransId="{645F9FBB-B0FC-4785-B582-D5BCB0653733}"/>
    <dgm:cxn modelId="{E30EF1BD-59A4-4218-89DE-0559591ADE2E}" srcId="{CE997F4A-9D07-4EA5-82FC-7FEDD79F0594}" destId="{CDA17C05-FE68-46A5-A3CF-539C9B345C6A}" srcOrd="6" destOrd="0" parTransId="{14861645-8F6B-4F20-A16E-AFF24EDFA4CD}" sibTransId="{74FF875C-3F71-456B-AA59-CE4950380D22}"/>
    <dgm:cxn modelId="{BC2748BE-B8D2-964C-93C3-24660027A926}" type="presOf" srcId="{8B97F74D-E556-42EF-B463-420B75F2B3BA}" destId="{30B28905-6FD7-D44D-9F76-C062216ACBB9}" srcOrd="0" destOrd="0" presId="urn:microsoft.com/office/officeart/2008/layout/LinedList"/>
    <dgm:cxn modelId="{86A4BECD-7BA8-EE46-893E-97CBAED0C7B0}" type="presOf" srcId="{32AAFB94-B652-4A59-AE88-B3F672150157}" destId="{3FDA9C63-5019-3C4A-BF9E-E3318E7AE574}" srcOrd="0" destOrd="0" presId="urn:microsoft.com/office/officeart/2008/layout/LinedList"/>
    <dgm:cxn modelId="{7131B9CF-D710-4F58-891F-D787C0F524FF}" srcId="{CE997F4A-9D07-4EA5-82FC-7FEDD79F0594}" destId="{A7E3D742-6515-4A9A-B0BA-095C3A507CCC}" srcOrd="1" destOrd="0" parTransId="{9945230B-BA8B-4C11-9FC2-8CAA19E82C7B}" sibTransId="{6B461405-1EE6-4BCD-9169-94CC6673BA27}"/>
    <dgm:cxn modelId="{786F8CD6-4E22-4A71-B52C-2A2B535A4D11}" srcId="{CE997F4A-9D07-4EA5-82FC-7FEDD79F0594}" destId="{2BAB3D62-FDA7-4D43-B4D3-005F188546EA}" srcOrd="2" destOrd="0" parTransId="{EA940194-F5F8-4070-A436-B78FE017FD15}" sibTransId="{61B1531A-595A-4F39-813A-DF17F188F337}"/>
    <dgm:cxn modelId="{DC8622FA-F3B7-0A4B-84EA-F8A23E31955A}" type="presOf" srcId="{CDA17C05-FE68-46A5-A3CF-539C9B345C6A}" destId="{812B2775-9CC0-9248-B5FA-670EC11A816B}" srcOrd="0" destOrd="0" presId="urn:microsoft.com/office/officeart/2008/layout/LinedList"/>
    <dgm:cxn modelId="{3E6F3DFD-DBA7-497D-84CD-82EBFD5E6FFE}" srcId="{CE997F4A-9D07-4EA5-82FC-7FEDD79F0594}" destId="{31503286-0FA4-44B1-B1A3-11CBC6253693}" srcOrd="4" destOrd="0" parTransId="{5942685D-61FC-4B64-8004-E4A3E99610DD}" sibTransId="{7880E042-B5F5-453D-AA06-4180C9B54FBC}"/>
    <dgm:cxn modelId="{02D0C3FD-51B7-4137-B847-35538ED2F88D}" srcId="{CE997F4A-9D07-4EA5-82FC-7FEDD79F0594}" destId="{32AAFB94-B652-4A59-AE88-B3F672150157}" srcOrd="5" destOrd="0" parTransId="{339E496E-3B62-493B-98A0-E274B0FF9A91}" sibTransId="{78F6B035-6B8A-4979-8D4C-0529E9CACE7F}"/>
    <dgm:cxn modelId="{48B9CD34-E984-E243-BF43-A84F202DEF0E}" type="presParOf" srcId="{42C0F8F3-FAD8-9441-8F9D-967109D61DAC}" destId="{0CF57F0D-EC1F-4C45-A135-86EC9E21A8A3}" srcOrd="0" destOrd="0" presId="urn:microsoft.com/office/officeart/2008/layout/LinedList"/>
    <dgm:cxn modelId="{A9F3A5E2-74B0-2340-B80A-3446610BDB8F}" type="presParOf" srcId="{42C0F8F3-FAD8-9441-8F9D-967109D61DAC}" destId="{8B41EC3A-10BA-4A4A-82D2-0C7EC9862BA7}" srcOrd="1" destOrd="0" presId="urn:microsoft.com/office/officeart/2008/layout/LinedList"/>
    <dgm:cxn modelId="{DD7019F9-08B2-CA46-9ADD-6637EB58D1F9}" type="presParOf" srcId="{8B41EC3A-10BA-4A4A-82D2-0C7EC9862BA7}" destId="{CA27111E-E7C2-DF4D-8DF9-CBD5DD051BA9}" srcOrd="0" destOrd="0" presId="urn:microsoft.com/office/officeart/2008/layout/LinedList"/>
    <dgm:cxn modelId="{FBF9627F-38EB-8B40-B73F-388149799B94}" type="presParOf" srcId="{8B41EC3A-10BA-4A4A-82D2-0C7EC9862BA7}" destId="{F62C6454-2B66-264E-98D3-BFAD2ECA0731}" srcOrd="1" destOrd="0" presId="urn:microsoft.com/office/officeart/2008/layout/LinedList"/>
    <dgm:cxn modelId="{E5CC02ED-8915-7F47-BBF0-68080F6904C6}" type="presParOf" srcId="{42C0F8F3-FAD8-9441-8F9D-967109D61DAC}" destId="{A826A504-DE52-4643-9DA7-CCAD2B44C203}" srcOrd="2" destOrd="0" presId="urn:microsoft.com/office/officeart/2008/layout/LinedList"/>
    <dgm:cxn modelId="{AFC9FF10-31F5-BD4D-A5FF-179B448631DB}" type="presParOf" srcId="{42C0F8F3-FAD8-9441-8F9D-967109D61DAC}" destId="{9EA153FD-C444-624A-B349-4D57E5438034}" srcOrd="3" destOrd="0" presId="urn:microsoft.com/office/officeart/2008/layout/LinedList"/>
    <dgm:cxn modelId="{C3C67F6B-BDF3-9C4A-A1E9-D6585E1F44AD}" type="presParOf" srcId="{9EA153FD-C444-624A-B349-4D57E5438034}" destId="{A1359246-08FC-AB40-A50D-DB8EAE209373}" srcOrd="0" destOrd="0" presId="urn:microsoft.com/office/officeart/2008/layout/LinedList"/>
    <dgm:cxn modelId="{99B7A679-DC1F-A946-A821-7666B3544B27}" type="presParOf" srcId="{9EA153FD-C444-624A-B349-4D57E5438034}" destId="{9A5252D5-98C3-304A-A642-62A8A02F2767}" srcOrd="1" destOrd="0" presId="urn:microsoft.com/office/officeart/2008/layout/LinedList"/>
    <dgm:cxn modelId="{816FB333-6C0F-A345-A962-CA7468287090}" type="presParOf" srcId="{42C0F8F3-FAD8-9441-8F9D-967109D61DAC}" destId="{95D57E90-61C1-214D-B3EF-2134FC2902F4}" srcOrd="4" destOrd="0" presId="urn:microsoft.com/office/officeart/2008/layout/LinedList"/>
    <dgm:cxn modelId="{85B3F0D5-0726-534C-891B-F01AA2B97F3F}" type="presParOf" srcId="{42C0F8F3-FAD8-9441-8F9D-967109D61DAC}" destId="{35E4A40E-FE5D-5E4E-8EAB-8F147E9E1274}" srcOrd="5" destOrd="0" presId="urn:microsoft.com/office/officeart/2008/layout/LinedList"/>
    <dgm:cxn modelId="{D6B9BBE7-CAF9-3940-94C0-217AB1C7A943}" type="presParOf" srcId="{35E4A40E-FE5D-5E4E-8EAB-8F147E9E1274}" destId="{F8D87F02-AD59-D644-8320-312043CE524C}" srcOrd="0" destOrd="0" presId="urn:microsoft.com/office/officeart/2008/layout/LinedList"/>
    <dgm:cxn modelId="{9BDD100C-F916-7D44-979C-D8D10DCCADE5}" type="presParOf" srcId="{35E4A40E-FE5D-5E4E-8EAB-8F147E9E1274}" destId="{C81B1BC8-62F5-994E-94A9-294565D3D0FB}" srcOrd="1" destOrd="0" presId="urn:microsoft.com/office/officeart/2008/layout/LinedList"/>
    <dgm:cxn modelId="{FDCDF32F-720C-C546-99D8-E1B8AAA73DAE}" type="presParOf" srcId="{42C0F8F3-FAD8-9441-8F9D-967109D61DAC}" destId="{2E6F87FD-778D-224D-83E7-1024B13BBD70}" srcOrd="6" destOrd="0" presId="urn:microsoft.com/office/officeart/2008/layout/LinedList"/>
    <dgm:cxn modelId="{A749668F-805A-B449-8FFC-7688CF8C2D57}" type="presParOf" srcId="{42C0F8F3-FAD8-9441-8F9D-967109D61DAC}" destId="{FFCF31F7-6093-F345-B70E-D480DB5D1C3E}" srcOrd="7" destOrd="0" presId="urn:microsoft.com/office/officeart/2008/layout/LinedList"/>
    <dgm:cxn modelId="{F0E79E43-50E6-874D-AC17-A656E9A7349C}" type="presParOf" srcId="{FFCF31F7-6093-F345-B70E-D480DB5D1C3E}" destId="{575A7CEA-2D8F-4C4B-B4F0-E180765FC002}" srcOrd="0" destOrd="0" presId="urn:microsoft.com/office/officeart/2008/layout/LinedList"/>
    <dgm:cxn modelId="{CC2B39B6-1468-E442-A97F-2EDBFADB685F}" type="presParOf" srcId="{FFCF31F7-6093-F345-B70E-D480DB5D1C3E}" destId="{1C25616E-20E5-444F-B9AB-098EFE9A7C1E}" srcOrd="1" destOrd="0" presId="urn:microsoft.com/office/officeart/2008/layout/LinedList"/>
    <dgm:cxn modelId="{D3127FB4-9BBB-CF4D-AFDC-4B12B48B811C}" type="presParOf" srcId="{42C0F8F3-FAD8-9441-8F9D-967109D61DAC}" destId="{8CDCE50B-4DC8-FE48-85FE-896112CB2290}" srcOrd="8" destOrd="0" presId="urn:microsoft.com/office/officeart/2008/layout/LinedList"/>
    <dgm:cxn modelId="{FD4F29AE-5470-3B40-A3EC-A73C439E279A}" type="presParOf" srcId="{42C0F8F3-FAD8-9441-8F9D-967109D61DAC}" destId="{AC01B8A5-3F0E-8F4D-A89B-78FC21E2BA9A}" srcOrd="9" destOrd="0" presId="urn:microsoft.com/office/officeart/2008/layout/LinedList"/>
    <dgm:cxn modelId="{3AAC6476-5945-1E47-875D-C2B8CCE6BAFC}" type="presParOf" srcId="{AC01B8A5-3F0E-8F4D-A89B-78FC21E2BA9A}" destId="{5B64D12B-E223-2348-8B4D-13DBCC1DB940}" srcOrd="0" destOrd="0" presId="urn:microsoft.com/office/officeart/2008/layout/LinedList"/>
    <dgm:cxn modelId="{40CB5D10-94D7-EF46-8282-02B4E7553DDE}" type="presParOf" srcId="{AC01B8A5-3F0E-8F4D-A89B-78FC21E2BA9A}" destId="{DA7A838F-184B-834A-A593-33EACA44E22A}" srcOrd="1" destOrd="0" presId="urn:microsoft.com/office/officeart/2008/layout/LinedList"/>
    <dgm:cxn modelId="{DEE22344-31E9-8A47-836C-D55E12916BC2}" type="presParOf" srcId="{42C0F8F3-FAD8-9441-8F9D-967109D61DAC}" destId="{EC88FCE9-3705-3549-A802-12F7DD31A7F7}" srcOrd="10" destOrd="0" presId="urn:microsoft.com/office/officeart/2008/layout/LinedList"/>
    <dgm:cxn modelId="{C948CE81-678B-674F-AB94-AA3972378A1D}" type="presParOf" srcId="{42C0F8F3-FAD8-9441-8F9D-967109D61DAC}" destId="{90271887-291F-0441-9393-3A8D518351F5}" srcOrd="11" destOrd="0" presId="urn:microsoft.com/office/officeart/2008/layout/LinedList"/>
    <dgm:cxn modelId="{DC77A97D-B176-A743-A38B-FC490A12DDCD}" type="presParOf" srcId="{90271887-291F-0441-9393-3A8D518351F5}" destId="{3FDA9C63-5019-3C4A-BF9E-E3318E7AE574}" srcOrd="0" destOrd="0" presId="urn:microsoft.com/office/officeart/2008/layout/LinedList"/>
    <dgm:cxn modelId="{497E8E88-F482-8546-8C01-58B7CFDB72B8}" type="presParOf" srcId="{90271887-291F-0441-9393-3A8D518351F5}" destId="{A1C013AE-ED69-E446-8241-35F60D473D8D}" srcOrd="1" destOrd="0" presId="urn:microsoft.com/office/officeart/2008/layout/LinedList"/>
    <dgm:cxn modelId="{1A94AD23-4083-9340-9213-993BED616EC8}" type="presParOf" srcId="{42C0F8F3-FAD8-9441-8F9D-967109D61DAC}" destId="{F43AF6D5-E141-0749-8E80-3923E13D9A52}" srcOrd="12" destOrd="0" presId="urn:microsoft.com/office/officeart/2008/layout/LinedList"/>
    <dgm:cxn modelId="{43238588-22A2-4145-9356-5A1C1391E9B3}" type="presParOf" srcId="{42C0F8F3-FAD8-9441-8F9D-967109D61DAC}" destId="{E0DAC74B-25C0-8B4D-A7EA-11D515198413}" srcOrd="13" destOrd="0" presId="urn:microsoft.com/office/officeart/2008/layout/LinedList"/>
    <dgm:cxn modelId="{CA02F1A7-0D5F-164A-9E1C-547088A7882B}" type="presParOf" srcId="{E0DAC74B-25C0-8B4D-A7EA-11D515198413}" destId="{812B2775-9CC0-9248-B5FA-670EC11A816B}" srcOrd="0" destOrd="0" presId="urn:microsoft.com/office/officeart/2008/layout/LinedList"/>
    <dgm:cxn modelId="{E3A8D4B9-390F-A04B-A035-FE8BA01C4EFD}" type="presParOf" srcId="{E0DAC74B-25C0-8B4D-A7EA-11D515198413}" destId="{41B5B0E4-7873-044D-A395-52B895BC282E}" srcOrd="1" destOrd="0" presId="urn:microsoft.com/office/officeart/2008/layout/LinedList"/>
    <dgm:cxn modelId="{50AAC701-BD95-9C43-A0D1-A8C8A1E9E5E7}" type="presParOf" srcId="{42C0F8F3-FAD8-9441-8F9D-967109D61DAC}" destId="{822AC70B-1E3E-1B4B-89AF-D2B64B132533}" srcOrd="14" destOrd="0" presId="urn:microsoft.com/office/officeart/2008/layout/LinedList"/>
    <dgm:cxn modelId="{6AFF33FC-2D40-574D-8FD6-C726F70AFD6D}" type="presParOf" srcId="{42C0F8F3-FAD8-9441-8F9D-967109D61DAC}" destId="{35DA62CC-2A35-6F40-8EB8-B079FF243977}" srcOrd="15" destOrd="0" presId="urn:microsoft.com/office/officeart/2008/layout/LinedList"/>
    <dgm:cxn modelId="{1A2F95FA-E1E8-4642-8C04-B1B40EE2674A}" type="presParOf" srcId="{35DA62CC-2A35-6F40-8EB8-B079FF243977}" destId="{B8255127-DB7A-104B-B90F-AFC9813F8DC8}" srcOrd="0" destOrd="0" presId="urn:microsoft.com/office/officeart/2008/layout/LinedList"/>
    <dgm:cxn modelId="{B0DCBB53-5F10-964E-B1EA-63E09CD5FC35}" type="presParOf" srcId="{35DA62CC-2A35-6F40-8EB8-B079FF243977}" destId="{0C02BD61-21ED-B544-A7F5-510C045AB470}" srcOrd="1" destOrd="0" presId="urn:microsoft.com/office/officeart/2008/layout/LinedList"/>
    <dgm:cxn modelId="{6E092C2A-C19F-E941-BAEA-9651C6D29E5D}" type="presParOf" srcId="{42C0F8F3-FAD8-9441-8F9D-967109D61DAC}" destId="{89F76B66-B19E-AA46-B1E5-FDA79AE4CCCA}" srcOrd="16" destOrd="0" presId="urn:microsoft.com/office/officeart/2008/layout/LinedList"/>
    <dgm:cxn modelId="{F690FAC9-E849-2F44-8171-451302B5E90E}" type="presParOf" srcId="{42C0F8F3-FAD8-9441-8F9D-967109D61DAC}" destId="{4B7E99C3-D4B4-124B-A683-F711D2F94FEB}" srcOrd="17" destOrd="0" presId="urn:microsoft.com/office/officeart/2008/layout/LinedList"/>
    <dgm:cxn modelId="{1BFC0304-E0C4-2742-A334-9399F4F6D152}" type="presParOf" srcId="{4B7E99C3-D4B4-124B-A683-F711D2F94FEB}" destId="{30B28905-6FD7-D44D-9F76-C062216ACBB9}" srcOrd="0" destOrd="0" presId="urn:microsoft.com/office/officeart/2008/layout/LinedList"/>
    <dgm:cxn modelId="{B2207400-4092-E14A-8D14-ACDC7CBFCC3D}" type="presParOf" srcId="{4B7E99C3-D4B4-124B-A683-F711D2F94FEB}" destId="{4D56B8FB-2E4D-4240-AFBE-8419FEADD817}" srcOrd="1" destOrd="0" presId="urn:microsoft.com/office/officeart/2008/layout/LinedList"/>
    <dgm:cxn modelId="{4CB9DF5B-7087-2941-A5CE-60E413F58E0D}" type="presParOf" srcId="{42C0F8F3-FAD8-9441-8F9D-967109D61DAC}" destId="{30391293-7529-EF4D-984C-00D31924A079}" srcOrd="18" destOrd="0" presId="urn:microsoft.com/office/officeart/2008/layout/LinedList"/>
    <dgm:cxn modelId="{F4198874-7C8D-A140-A0F0-AD5E149E5294}" type="presParOf" srcId="{42C0F8F3-FAD8-9441-8F9D-967109D61DAC}" destId="{579BF422-9CA5-D34F-9644-CD35F760D1E7}" srcOrd="19" destOrd="0" presId="urn:microsoft.com/office/officeart/2008/layout/LinedList"/>
    <dgm:cxn modelId="{ABC53494-0705-1849-BADF-6661B3845E29}" type="presParOf" srcId="{579BF422-9CA5-D34F-9644-CD35F760D1E7}" destId="{7C951FEF-5100-B74E-82D8-F8DD14A8F4E2}" srcOrd="0" destOrd="0" presId="urn:microsoft.com/office/officeart/2008/layout/LinedList"/>
    <dgm:cxn modelId="{0C70FBA0-CACA-8944-AD18-090E11BE4785}" type="presParOf" srcId="{579BF422-9CA5-D34F-9644-CD35F760D1E7}" destId="{C85C0E1D-6E9A-E949-965F-CABF10C9F0B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89563E-2259-4658-9332-D9DC2CACE1F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D33014AA-BC7A-4FA2-8061-8B5A43244B95}">
      <dgm:prSet/>
      <dgm:spPr/>
      <dgm:t>
        <a:bodyPr/>
        <a:lstStyle/>
        <a:p>
          <a:r>
            <a:rPr lang="en-US" b="1"/>
            <a:t>Rossmann is a second largest drug store with </a:t>
          </a:r>
          <a:r>
            <a:rPr lang="en-IN" b="1"/>
            <a:t>over 3,790 stores across the world since 1972.</a:t>
          </a:r>
          <a:endParaRPr lang="en-US"/>
        </a:p>
      </dgm:t>
    </dgm:pt>
    <dgm:pt modelId="{94689532-50A5-4412-A10A-A9E40D11E0F7}" type="parTrans" cxnId="{2CA74D06-CB30-424D-8BC3-6B1E62EFFFD8}">
      <dgm:prSet/>
      <dgm:spPr/>
      <dgm:t>
        <a:bodyPr/>
        <a:lstStyle/>
        <a:p>
          <a:endParaRPr lang="en-US"/>
        </a:p>
      </dgm:t>
    </dgm:pt>
    <dgm:pt modelId="{466BFC60-46D8-4801-97ED-2502A88AD84B}" type="sibTrans" cxnId="{2CA74D06-CB30-424D-8BC3-6B1E62EFFFD8}">
      <dgm:prSet/>
      <dgm:spPr/>
      <dgm:t>
        <a:bodyPr/>
        <a:lstStyle/>
        <a:p>
          <a:endParaRPr lang="en-US"/>
        </a:p>
      </dgm:t>
    </dgm:pt>
    <dgm:pt modelId="{079384C8-09AC-47EE-984C-C617885DAB73}">
      <dgm:prSet/>
      <dgm:spPr/>
      <dgm:t>
        <a:bodyPr/>
        <a:lstStyle/>
        <a:p>
          <a:r>
            <a:rPr lang="en-US" b="1"/>
            <a:t>We are predicting the pattern for Rossmann sales for the business growth with help of factors like competition, school and state holidays and locality.</a:t>
          </a:r>
          <a:endParaRPr lang="en-US"/>
        </a:p>
      </dgm:t>
    </dgm:pt>
    <dgm:pt modelId="{1C271393-752D-4318-B17C-8C1BF8784624}" type="parTrans" cxnId="{33778121-EB45-410A-B7B4-79B79EE30094}">
      <dgm:prSet/>
      <dgm:spPr/>
      <dgm:t>
        <a:bodyPr/>
        <a:lstStyle/>
        <a:p>
          <a:endParaRPr lang="en-US"/>
        </a:p>
      </dgm:t>
    </dgm:pt>
    <dgm:pt modelId="{D88F597D-8B2A-499C-9C3D-15AD98AAFBB6}" type="sibTrans" cxnId="{33778121-EB45-410A-B7B4-79B79EE30094}">
      <dgm:prSet/>
      <dgm:spPr/>
      <dgm:t>
        <a:bodyPr/>
        <a:lstStyle/>
        <a:p>
          <a:endParaRPr lang="en-US"/>
        </a:p>
      </dgm:t>
    </dgm:pt>
    <dgm:pt modelId="{BFF827A5-AA44-450E-B67D-D6CE8F6099B0}">
      <dgm:prSet/>
      <dgm:spPr/>
      <dgm:t>
        <a:bodyPr/>
        <a:lstStyle/>
        <a:p>
          <a:r>
            <a:rPr lang="en-US" b="1"/>
            <a:t>Analysis of the sales could help to manage stores efficiently.</a:t>
          </a:r>
          <a:endParaRPr lang="en-US"/>
        </a:p>
      </dgm:t>
    </dgm:pt>
    <dgm:pt modelId="{098A7EDA-3974-4498-BC55-08AA5105A731}" type="parTrans" cxnId="{AC59DE1A-5BAC-4B77-949A-691550671BAF}">
      <dgm:prSet/>
      <dgm:spPr/>
      <dgm:t>
        <a:bodyPr/>
        <a:lstStyle/>
        <a:p>
          <a:endParaRPr lang="en-US"/>
        </a:p>
      </dgm:t>
    </dgm:pt>
    <dgm:pt modelId="{12B2540C-D070-4C0C-927F-84259D22A7DB}" type="sibTrans" cxnId="{AC59DE1A-5BAC-4B77-949A-691550671BAF}">
      <dgm:prSet/>
      <dgm:spPr/>
      <dgm:t>
        <a:bodyPr/>
        <a:lstStyle/>
        <a:p>
          <a:endParaRPr lang="en-US"/>
        </a:p>
      </dgm:t>
    </dgm:pt>
    <dgm:pt modelId="{380074AC-A4C8-4E0C-B666-2244562251C2}" type="pres">
      <dgm:prSet presAssocID="{F789563E-2259-4658-9332-D9DC2CACE1FE}" presName="root" presStyleCnt="0">
        <dgm:presLayoutVars>
          <dgm:dir/>
          <dgm:resizeHandles val="exact"/>
        </dgm:presLayoutVars>
      </dgm:prSet>
      <dgm:spPr/>
    </dgm:pt>
    <dgm:pt modelId="{A1D8A43D-EF6B-4364-AE31-6F3C44493E7C}" type="pres">
      <dgm:prSet presAssocID="{D33014AA-BC7A-4FA2-8061-8B5A43244B95}" presName="compNode" presStyleCnt="0"/>
      <dgm:spPr/>
    </dgm:pt>
    <dgm:pt modelId="{83249638-1F10-49EB-B94D-73E8818AA0DE}" type="pres">
      <dgm:prSet presAssocID="{D33014AA-BC7A-4FA2-8061-8B5A43244B95}" presName="bgRect" presStyleLbl="bgShp" presStyleIdx="0" presStyleCnt="3"/>
      <dgm:spPr/>
    </dgm:pt>
    <dgm:pt modelId="{D82BED46-F297-4A02-B7E5-F40E71DE2173}" type="pres">
      <dgm:prSet presAssocID="{D33014AA-BC7A-4FA2-8061-8B5A43244B9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"/>
        </a:ext>
      </dgm:extLst>
    </dgm:pt>
    <dgm:pt modelId="{97D0C5AE-84C2-49C2-8FA5-F48D93586891}" type="pres">
      <dgm:prSet presAssocID="{D33014AA-BC7A-4FA2-8061-8B5A43244B95}" presName="spaceRect" presStyleCnt="0"/>
      <dgm:spPr/>
    </dgm:pt>
    <dgm:pt modelId="{826284FF-5A5C-48E7-A0FF-771071A101A5}" type="pres">
      <dgm:prSet presAssocID="{D33014AA-BC7A-4FA2-8061-8B5A43244B95}" presName="parTx" presStyleLbl="revTx" presStyleIdx="0" presStyleCnt="3">
        <dgm:presLayoutVars>
          <dgm:chMax val="0"/>
          <dgm:chPref val="0"/>
        </dgm:presLayoutVars>
      </dgm:prSet>
      <dgm:spPr/>
    </dgm:pt>
    <dgm:pt modelId="{C8178572-85D2-4086-AE0F-A5771CB68D3D}" type="pres">
      <dgm:prSet presAssocID="{466BFC60-46D8-4801-97ED-2502A88AD84B}" presName="sibTrans" presStyleCnt="0"/>
      <dgm:spPr/>
    </dgm:pt>
    <dgm:pt modelId="{2DA95755-E35E-4FC5-8214-202C9B251869}" type="pres">
      <dgm:prSet presAssocID="{079384C8-09AC-47EE-984C-C617885DAB73}" presName="compNode" presStyleCnt="0"/>
      <dgm:spPr/>
    </dgm:pt>
    <dgm:pt modelId="{B5BEC377-D026-4FB4-A8AB-57A2D36F410E}" type="pres">
      <dgm:prSet presAssocID="{079384C8-09AC-47EE-984C-C617885DAB73}" presName="bgRect" presStyleLbl="bgShp" presStyleIdx="1" presStyleCnt="3"/>
      <dgm:spPr/>
    </dgm:pt>
    <dgm:pt modelId="{EB949EAA-3851-4C83-BC0A-0ED82C347EEF}" type="pres">
      <dgm:prSet presAssocID="{079384C8-09AC-47EE-984C-C617885DAB7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"/>
        </a:ext>
      </dgm:extLst>
    </dgm:pt>
    <dgm:pt modelId="{BCB6FE41-A872-40A4-AA06-FF52A8082562}" type="pres">
      <dgm:prSet presAssocID="{079384C8-09AC-47EE-984C-C617885DAB73}" presName="spaceRect" presStyleCnt="0"/>
      <dgm:spPr/>
    </dgm:pt>
    <dgm:pt modelId="{86ADA4E8-377C-46F9-AFBE-80BBF2636C21}" type="pres">
      <dgm:prSet presAssocID="{079384C8-09AC-47EE-984C-C617885DAB73}" presName="parTx" presStyleLbl="revTx" presStyleIdx="1" presStyleCnt="3">
        <dgm:presLayoutVars>
          <dgm:chMax val="0"/>
          <dgm:chPref val="0"/>
        </dgm:presLayoutVars>
      </dgm:prSet>
      <dgm:spPr/>
    </dgm:pt>
    <dgm:pt modelId="{841B6B20-244B-412D-A9B0-39AD0C818F16}" type="pres">
      <dgm:prSet presAssocID="{D88F597D-8B2A-499C-9C3D-15AD98AAFBB6}" presName="sibTrans" presStyleCnt="0"/>
      <dgm:spPr/>
    </dgm:pt>
    <dgm:pt modelId="{0619AAB0-654D-4FA9-920A-A330FFAC23A7}" type="pres">
      <dgm:prSet presAssocID="{BFF827A5-AA44-450E-B67D-D6CE8F6099B0}" presName="compNode" presStyleCnt="0"/>
      <dgm:spPr/>
    </dgm:pt>
    <dgm:pt modelId="{D018ECB3-6273-44C0-9139-A581D7B3805B}" type="pres">
      <dgm:prSet presAssocID="{BFF827A5-AA44-450E-B67D-D6CE8F6099B0}" presName="bgRect" presStyleLbl="bgShp" presStyleIdx="2" presStyleCnt="3"/>
      <dgm:spPr/>
    </dgm:pt>
    <dgm:pt modelId="{D2BD8799-6E57-4C8F-8506-D22F23E7CECF}" type="pres">
      <dgm:prSet presAssocID="{BFF827A5-AA44-450E-B67D-D6CE8F6099B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ll"/>
        </a:ext>
      </dgm:extLst>
    </dgm:pt>
    <dgm:pt modelId="{1D849393-4816-4D67-BDC2-D891C8891CEF}" type="pres">
      <dgm:prSet presAssocID="{BFF827A5-AA44-450E-B67D-D6CE8F6099B0}" presName="spaceRect" presStyleCnt="0"/>
      <dgm:spPr/>
    </dgm:pt>
    <dgm:pt modelId="{0942767C-ADB6-4A1F-AB0A-DBD6833FB10D}" type="pres">
      <dgm:prSet presAssocID="{BFF827A5-AA44-450E-B67D-D6CE8F6099B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CA74D06-CB30-424D-8BC3-6B1E62EFFFD8}" srcId="{F789563E-2259-4658-9332-D9DC2CACE1FE}" destId="{D33014AA-BC7A-4FA2-8061-8B5A43244B95}" srcOrd="0" destOrd="0" parTransId="{94689532-50A5-4412-A10A-A9E40D11E0F7}" sibTransId="{466BFC60-46D8-4801-97ED-2502A88AD84B}"/>
    <dgm:cxn modelId="{AC59DE1A-5BAC-4B77-949A-691550671BAF}" srcId="{F789563E-2259-4658-9332-D9DC2CACE1FE}" destId="{BFF827A5-AA44-450E-B67D-D6CE8F6099B0}" srcOrd="2" destOrd="0" parTransId="{098A7EDA-3974-4498-BC55-08AA5105A731}" sibTransId="{12B2540C-D070-4C0C-927F-84259D22A7DB}"/>
    <dgm:cxn modelId="{33778121-EB45-410A-B7B4-79B79EE30094}" srcId="{F789563E-2259-4658-9332-D9DC2CACE1FE}" destId="{079384C8-09AC-47EE-984C-C617885DAB73}" srcOrd="1" destOrd="0" parTransId="{1C271393-752D-4318-B17C-8C1BF8784624}" sibTransId="{D88F597D-8B2A-499C-9C3D-15AD98AAFBB6}"/>
    <dgm:cxn modelId="{7997A139-235B-544C-9904-FFB20DC26FB1}" type="presOf" srcId="{BFF827A5-AA44-450E-B67D-D6CE8F6099B0}" destId="{0942767C-ADB6-4A1F-AB0A-DBD6833FB10D}" srcOrd="0" destOrd="0" presId="urn:microsoft.com/office/officeart/2018/2/layout/IconVerticalSolidList"/>
    <dgm:cxn modelId="{2630B855-29FB-A241-82ED-488D47A92976}" type="presOf" srcId="{F789563E-2259-4658-9332-D9DC2CACE1FE}" destId="{380074AC-A4C8-4E0C-B666-2244562251C2}" srcOrd="0" destOrd="0" presId="urn:microsoft.com/office/officeart/2018/2/layout/IconVerticalSolidList"/>
    <dgm:cxn modelId="{260873A9-E4BA-264C-A803-5D695BF1C0B1}" type="presOf" srcId="{D33014AA-BC7A-4FA2-8061-8B5A43244B95}" destId="{826284FF-5A5C-48E7-A0FF-771071A101A5}" srcOrd="0" destOrd="0" presId="urn:microsoft.com/office/officeart/2018/2/layout/IconVerticalSolidList"/>
    <dgm:cxn modelId="{80ACD0F2-3C08-1F4F-B774-21517ED2A2E0}" type="presOf" srcId="{079384C8-09AC-47EE-984C-C617885DAB73}" destId="{86ADA4E8-377C-46F9-AFBE-80BBF2636C21}" srcOrd="0" destOrd="0" presId="urn:microsoft.com/office/officeart/2018/2/layout/IconVerticalSolidList"/>
    <dgm:cxn modelId="{152D34DA-F72F-D940-A9D1-AF166ED91FFF}" type="presParOf" srcId="{380074AC-A4C8-4E0C-B666-2244562251C2}" destId="{A1D8A43D-EF6B-4364-AE31-6F3C44493E7C}" srcOrd="0" destOrd="0" presId="urn:microsoft.com/office/officeart/2018/2/layout/IconVerticalSolidList"/>
    <dgm:cxn modelId="{BD0842B7-B4A4-6C4A-AA5C-27D9607989C2}" type="presParOf" srcId="{A1D8A43D-EF6B-4364-AE31-6F3C44493E7C}" destId="{83249638-1F10-49EB-B94D-73E8818AA0DE}" srcOrd="0" destOrd="0" presId="urn:microsoft.com/office/officeart/2018/2/layout/IconVerticalSolidList"/>
    <dgm:cxn modelId="{735CBDD6-A780-C145-9407-0B1AB6B5E048}" type="presParOf" srcId="{A1D8A43D-EF6B-4364-AE31-6F3C44493E7C}" destId="{D82BED46-F297-4A02-B7E5-F40E71DE2173}" srcOrd="1" destOrd="0" presId="urn:microsoft.com/office/officeart/2018/2/layout/IconVerticalSolidList"/>
    <dgm:cxn modelId="{B3C272C4-A54E-8A45-A4AA-92C5A79B68BA}" type="presParOf" srcId="{A1D8A43D-EF6B-4364-AE31-6F3C44493E7C}" destId="{97D0C5AE-84C2-49C2-8FA5-F48D93586891}" srcOrd="2" destOrd="0" presId="urn:microsoft.com/office/officeart/2018/2/layout/IconVerticalSolidList"/>
    <dgm:cxn modelId="{C6B6A39B-C50A-E341-AFA0-0CDB451792CC}" type="presParOf" srcId="{A1D8A43D-EF6B-4364-AE31-6F3C44493E7C}" destId="{826284FF-5A5C-48E7-A0FF-771071A101A5}" srcOrd="3" destOrd="0" presId="urn:microsoft.com/office/officeart/2018/2/layout/IconVerticalSolidList"/>
    <dgm:cxn modelId="{8475F2EE-2A3C-4049-9BB1-D7EE451CF334}" type="presParOf" srcId="{380074AC-A4C8-4E0C-B666-2244562251C2}" destId="{C8178572-85D2-4086-AE0F-A5771CB68D3D}" srcOrd="1" destOrd="0" presId="urn:microsoft.com/office/officeart/2018/2/layout/IconVerticalSolidList"/>
    <dgm:cxn modelId="{88711F9A-DF93-2849-BF2D-8B9F61613C96}" type="presParOf" srcId="{380074AC-A4C8-4E0C-B666-2244562251C2}" destId="{2DA95755-E35E-4FC5-8214-202C9B251869}" srcOrd="2" destOrd="0" presId="urn:microsoft.com/office/officeart/2018/2/layout/IconVerticalSolidList"/>
    <dgm:cxn modelId="{AA2002E0-B5F9-9640-830A-36022C0FF155}" type="presParOf" srcId="{2DA95755-E35E-4FC5-8214-202C9B251869}" destId="{B5BEC377-D026-4FB4-A8AB-57A2D36F410E}" srcOrd="0" destOrd="0" presId="urn:microsoft.com/office/officeart/2018/2/layout/IconVerticalSolidList"/>
    <dgm:cxn modelId="{F46CBB88-E58C-E14F-BE6A-8D0CED2871AA}" type="presParOf" srcId="{2DA95755-E35E-4FC5-8214-202C9B251869}" destId="{EB949EAA-3851-4C83-BC0A-0ED82C347EEF}" srcOrd="1" destOrd="0" presId="urn:microsoft.com/office/officeart/2018/2/layout/IconVerticalSolidList"/>
    <dgm:cxn modelId="{8F8A8ED9-523A-444D-B9BE-A08409B2F347}" type="presParOf" srcId="{2DA95755-E35E-4FC5-8214-202C9B251869}" destId="{BCB6FE41-A872-40A4-AA06-FF52A8082562}" srcOrd="2" destOrd="0" presId="urn:microsoft.com/office/officeart/2018/2/layout/IconVerticalSolidList"/>
    <dgm:cxn modelId="{9226CC7E-59C8-F04A-BBE1-45B7C4584D9D}" type="presParOf" srcId="{2DA95755-E35E-4FC5-8214-202C9B251869}" destId="{86ADA4E8-377C-46F9-AFBE-80BBF2636C21}" srcOrd="3" destOrd="0" presId="urn:microsoft.com/office/officeart/2018/2/layout/IconVerticalSolidList"/>
    <dgm:cxn modelId="{FB63CFD1-B90C-774C-B555-1AE123237229}" type="presParOf" srcId="{380074AC-A4C8-4E0C-B666-2244562251C2}" destId="{841B6B20-244B-412D-A9B0-39AD0C818F16}" srcOrd="3" destOrd="0" presId="urn:microsoft.com/office/officeart/2018/2/layout/IconVerticalSolidList"/>
    <dgm:cxn modelId="{801C5B57-31FA-1346-8772-E3CB5732E3AF}" type="presParOf" srcId="{380074AC-A4C8-4E0C-B666-2244562251C2}" destId="{0619AAB0-654D-4FA9-920A-A330FFAC23A7}" srcOrd="4" destOrd="0" presId="urn:microsoft.com/office/officeart/2018/2/layout/IconVerticalSolidList"/>
    <dgm:cxn modelId="{2D3BCF68-3A8D-3D42-9A13-64B4C0143DB9}" type="presParOf" srcId="{0619AAB0-654D-4FA9-920A-A330FFAC23A7}" destId="{D018ECB3-6273-44C0-9139-A581D7B3805B}" srcOrd="0" destOrd="0" presId="urn:microsoft.com/office/officeart/2018/2/layout/IconVerticalSolidList"/>
    <dgm:cxn modelId="{8145DCB6-95F5-5448-9151-9F2082C3967A}" type="presParOf" srcId="{0619AAB0-654D-4FA9-920A-A330FFAC23A7}" destId="{D2BD8799-6E57-4C8F-8506-D22F23E7CECF}" srcOrd="1" destOrd="0" presId="urn:microsoft.com/office/officeart/2018/2/layout/IconVerticalSolidList"/>
    <dgm:cxn modelId="{8611F756-0183-F747-ABE4-7C44A3D76DDF}" type="presParOf" srcId="{0619AAB0-654D-4FA9-920A-A330FFAC23A7}" destId="{1D849393-4816-4D67-BDC2-D891C8891CEF}" srcOrd="2" destOrd="0" presId="urn:microsoft.com/office/officeart/2018/2/layout/IconVerticalSolidList"/>
    <dgm:cxn modelId="{24C467E0-9AF9-944A-B782-C07B5A0F4AAA}" type="presParOf" srcId="{0619AAB0-654D-4FA9-920A-A330FFAC23A7}" destId="{0942767C-ADB6-4A1F-AB0A-DBD6833FB10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F57F0D-EC1F-4C45-A135-86EC9E21A8A3}">
      <dsp:nvSpPr>
        <dsp:cNvPr id="0" name=""/>
        <dsp:cNvSpPr/>
      </dsp:nvSpPr>
      <dsp:spPr>
        <a:xfrm>
          <a:off x="0" y="468"/>
          <a:ext cx="960119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27111E-E7C2-DF4D-8DF9-CBD5DD051BA9}">
      <dsp:nvSpPr>
        <dsp:cNvPr id="0" name=""/>
        <dsp:cNvSpPr/>
      </dsp:nvSpPr>
      <dsp:spPr>
        <a:xfrm>
          <a:off x="0" y="468"/>
          <a:ext cx="9601196" cy="384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Introduction</a:t>
          </a:r>
        </a:p>
      </dsp:txBody>
      <dsp:txXfrm>
        <a:off x="0" y="468"/>
        <a:ext cx="9601196" cy="384039"/>
      </dsp:txXfrm>
    </dsp:sp>
    <dsp:sp modelId="{A826A504-DE52-4643-9DA7-CCAD2B44C203}">
      <dsp:nvSpPr>
        <dsp:cNvPr id="0" name=""/>
        <dsp:cNvSpPr/>
      </dsp:nvSpPr>
      <dsp:spPr>
        <a:xfrm>
          <a:off x="0" y="384507"/>
          <a:ext cx="960119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359246-08FC-AB40-A50D-DB8EAE209373}">
      <dsp:nvSpPr>
        <dsp:cNvPr id="0" name=""/>
        <dsp:cNvSpPr/>
      </dsp:nvSpPr>
      <dsp:spPr>
        <a:xfrm>
          <a:off x="0" y="384507"/>
          <a:ext cx="9601196" cy="384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Set</a:t>
          </a:r>
        </a:p>
      </dsp:txBody>
      <dsp:txXfrm>
        <a:off x="0" y="384507"/>
        <a:ext cx="9601196" cy="384039"/>
      </dsp:txXfrm>
    </dsp:sp>
    <dsp:sp modelId="{95D57E90-61C1-214D-B3EF-2134FC2902F4}">
      <dsp:nvSpPr>
        <dsp:cNvPr id="0" name=""/>
        <dsp:cNvSpPr/>
      </dsp:nvSpPr>
      <dsp:spPr>
        <a:xfrm>
          <a:off x="0" y="768546"/>
          <a:ext cx="960119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D87F02-AD59-D644-8320-312043CE524C}">
      <dsp:nvSpPr>
        <dsp:cNvPr id="0" name=""/>
        <dsp:cNvSpPr/>
      </dsp:nvSpPr>
      <dsp:spPr>
        <a:xfrm>
          <a:off x="0" y="768546"/>
          <a:ext cx="9601196" cy="384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Visualization</a:t>
          </a:r>
        </a:p>
      </dsp:txBody>
      <dsp:txXfrm>
        <a:off x="0" y="768546"/>
        <a:ext cx="9601196" cy="384039"/>
      </dsp:txXfrm>
    </dsp:sp>
    <dsp:sp modelId="{2E6F87FD-778D-224D-83E7-1024B13BBD70}">
      <dsp:nvSpPr>
        <dsp:cNvPr id="0" name=""/>
        <dsp:cNvSpPr/>
      </dsp:nvSpPr>
      <dsp:spPr>
        <a:xfrm>
          <a:off x="0" y="1152585"/>
          <a:ext cx="960119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5A7CEA-2D8F-4C4B-B4F0-E180765FC002}">
      <dsp:nvSpPr>
        <dsp:cNvPr id="0" name=""/>
        <dsp:cNvSpPr/>
      </dsp:nvSpPr>
      <dsp:spPr>
        <a:xfrm>
          <a:off x="0" y="1152585"/>
          <a:ext cx="9601196" cy="384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Preprocessing </a:t>
          </a:r>
        </a:p>
      </dsp:txBody>
      <dsp:txXfrm>
        <a:off x="0" y="1152585"/>
        <a:ext cx="9601196" cy="384039"/>
      </dsp:txXfrm>
    </dsp:sp>
    <dsp:sp modelId="{8CDCE50B-4DC8-FE48-85FE-896112CB2290}">
      <dsp:nvSpPr>
        <dsp:cNvPr id="0" name=""/>
        <dsp:cNvSpPr/>
      </dsp:nvSpPr>
      <dsp:spPr>
        <a:xfrm>
          <a:off x="0" y="1536624"/>
          <a:ext cx="960119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64D12B-E223-2348-8B4D-13DBCC1DB940}">
      <dsp:nvSpPr>
        <dsp:cNvPr id="0" name=""/>
        <dsp:cNvSpPr/>
      </dsp:nvSpPr>
      <dsp:spPr>
        <a:xfrm>
          <a:off x="0" y="1536624"/>
          <a:ext cx="9601196" cy="384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Multiple Linear Regression</a:t>
          </a:r>
        </a:p>
      </dsp:txBody>
      <dsp:txXfrm>
        <a:off x="0" y="1536624"/>
        <a:ext cx="9601196" cy="384039"/>
      </dsp:txXfrm>
    </dsp:sp>
    <dsp:sp modelId="{EC88FCE9-3705-3549-A802-12F7DD31A7F7}">
      <dsp:nvSpPr>
        <dsp:cNvPr id="0" name=""/>
        <dsp:cNvSpPr/>
      </dsp:nvSpPr>
      <dsp:spPr>
        <a:xfrm>
          <a:off x="0" y="1920664"/>
          <a:ext cx="960119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A9C63-5019-3C4A-BF9E-E3318E7AE574}">
      <dsp:nvSpPr>
        <dsp:cNvPr id="0" name=""/>
        <dsp:cNvSpPr/>
      </dsp:nvSpPr>
      <dsp:spPr>
        <a:xfrm>
          <a:off x="0" y="1920664"/>
          <a:ext cx="9601196" cy="384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K-Nearest Neighbors</a:t>
          </a:r>
        </a:p>
      </dsp:txBody>
      <dsp:txXfrm>
        <a:off x="0" y="1920664"/>
        <a:ext cx="9601196" cy="384039"/>
      </dsp:txXfrm>
    </dsp:sp>
    <dsp:sp modelId="{F43AF6D5-E141-0749-8E80-3923E13D9A52}">
      <dsp:nvSpPr>
        <dsp:cNvPr id="0" name=""/>
        <dsp:cNvSpPr/>
      </dsp:nvSpPr>
      <dsp:spPr>
        <a:xfrm>
          <a:off x="0" y="2304703"/>
          <a:ext cx="960119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B2775-9CC0-9248-B5FA-670EC11A816B}">
      <dsp:nvSpPr>
        <dsp:cNvPr id="0" name=""/>
        <dsp:cNvSpPr/>
      </dsp:nvSpPr>
      <dsp:spPr>
        <a:xfrm>
          <a:off x="0" y="2304703"/>
          <a:ext cx="9601196" cy="384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Naïve Bayes</a:t>
          </a:r>
        </a:p>
      </dsp:txBody>
      <dsp:txXfrm>
        <a:off x="0" y="2304703"/>
        <a:ext cx="9601196" cy="384039"/>
      </dsp:txXfrm>
    </dsp:sp>
    <dsp:sp modelId="{822AC70B-1E3E-1B4B-89AF-D2B64B132533}">
      <dsp:nvSpPr>
        <dsp:cNvPr id="0" name=""/>
        <dsp:cNvSpPr/>
      </dsp:nvSpPr>
      <dsp:spPr>
        <a:xfrm>
          <a:off x="0" y="2688742"/>
          <a:ext cx="960119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55127-DB7A-104B-B90F-AFC9813F8DC8}">
      <dsp:nvSpPr>
        <dsp:cNvPr id="0" name=""/>
        <dsp:cNvSpPr/>
      </dsp:nvSpPr>
      <dsp:spPr>
        <a:xfrm>
          <a:off x="0" y="2688742"/>
          <a:ext cx="9601196" cy="384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Decision Tree</a:t>
          </a:r>
        </a:p>
      </dsp:txBody>
      <dsp:txXfrm>
        <a:off x="0" y="2688742"/>
        <a:ext cx="9601196" cy="384039"/>
      </dsp:txXfrm>
    </dsp:sp>
    <dsp:sp modelId="{89F76B66-B19E-AA46-B1E5-FDA79AE4CCCA}">
      <dsp:nvSpPr>
        <dsp:cNvPr id="0" name=""/>
        <dsp:cNvSpPr/>
      </dsp:nvSpPr>
      <dsp:spPr>
        <a:xfrm>
          <a:off x="0" y="3072781"/>
          <a:ext cx="960119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B28905-6FD7-D44D-9F76-C062216ACBB9}">
      <dsp:nvSpPr>
        <dsp:cNvPr id="0" name=""/>
        <dsp:cNvSpPr/>
      </dsp:nvSpPr>
      <dsp:spPr>
        <a:xfrm>
          <a:off x="0" y="3072781"/>
          <a:ext cx="9601196" cy="384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Random Forest</a:t>
          </a:r>
        </a:p>
      </dsp:txBody>
      <dsp:txXfrm>
        <a:off x="0" y="3072781"/>
        <a:ext cx="9601196" cy="384039"/>
      </dsp:txXfrm>
    </dsp:sp>
    <dsp:sp modelId="{30391293-7529-EF4D-984C-00D31924A079}">
      <dsp:nvSpPr>
        <dsp:cNvPr id="0" name=""/>
        <dsp:cNvSpPr/>
      </dsp:nvSpPr>
      <dsp:spPr>
        <a:xfrm>
          <a:off x="0" y="3456820"/>
          <a:ext cx="960119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951FEF-5100-B74E-82D8-F8DD14A8F4E2}">
      <dsp:nvSpPr>
        <dsp:cNvPr id="0" name=""/>
        <dsp:cNvSpPr/>
      </dsp:nvSpPr>
      <dsp:spPr>
        <a:xfrm>
          <a:off x="0" y="3456820"/>
          <a:ext cx="9601196" cy="384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Conclusion</a:t>
          </a:r>
        </a:p>
      </dsp:txBody>
      <dsp:txXfrm>
        <a:off x="0" y="3456820"/>
        <a:ext cx="9601196" cy="3840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49638-1F10-49EB-B94D-73E8818AA0DE}">
      <dsp:nvSpPr>
        <dsp:cNvPr id="0" name=""/>
        <dsp:cNvSpPr/>
      </dsp:nvSpPr>
      <dsp:spPr>
        <a:xfrm>
          <a:off x="0" y="350"/>
          <a:ext cx="9601196" cy="8211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2BED46-F297-4A02-B7E5-F40E71DE2173}">
      <dsp:nvSpPr>
        <dsp:cNvPr id="0" name=""/>
        <dsp:cNvSpPr/>
      </dsp:nvSpPr>
      <dsp:spPr>
        <a:xfrm>
          <a:off x="248411" y="185119"/>
          <a:ext cx="451657" cy="451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284FF-5A5C-48E7-A0FF-771071A101A5}">
      <dsp:nvSpPr>
        <dsp:cNvPr id="0" name=""/>
        <dsp:cNvSpPr/>
      </dsp:nvSpPr>
      <dsp:spPr>
        <a:xfrm>
          <a:off x="948479" y="350"/>
          <a:ext cx="8652717" cy="821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910" tIns="86910" rIns="86910" bIns="8691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Rossmann is a second largest drug store with </a:t>
          </a:r>
          <a:r>
            <a:rPr lang="en-IN" sz="2000" b="1" kern="1200"/>
            <a:t>over 3,790 stores across the world since 1972.</a:t>
          </a:r>
          <a:endParaRPr lang="en-US" sz="2000" kern="1200"/>
        </a:p>
      </dsp:txBody>
      <dsp:txXfrm>
        <a:off x="948479" y="350"/>
        <a:ext cx="8652717" cy="821194"/>
      </dsp:txXfrm>
    </dsp:sp>
    <dsp:sp modelId="{B5BEC377-D026-4FB4-A8AB-57A2D36F410E}">
      <dsp:nvSpPr>
        <dsp:cNvPr id="0" name=""/>
        <dsp:cNvSpPr/>
      </dsp:nvSpPr>
      <dsp:spPr>
        <a:xfrm>
          <a:off x="0" y="1026844"/>
          <a:ext cx="9601196" cy="8211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949EAA-3851-4C83-BC0A-0ED82C347EEF}">
      <dsp:nvSpPr>
        <dsp:cNvPr id="0" name=""/>
        <dsp:cNvSpPr/>
      </dsp:nvSpPr>
      <dsp:spPr>
        <a:xfrm>
          <a:off x="248411" y="1211612"/>
          <a:ext cx="451657" cy="451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DA4E8-377C-46F9-AFBE-80BBF2636C21}">
      <dsp:nvSpPr>
        <dsp:cNvPr id="0" name=""/>
        <dsp:cNvSpPr/>
      </dsp:nvSpPr>
      <dsp:spPr>
        <a:xfrm>
          <a:off x="948479" y="1026844"/>
          <a:ext cx="8652717" cy="821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910" tIns="86910" rIns="86910" bIns="8691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We are predicting the pattern for Rossmann sales for the business growth with help of factors like competition, school and state holidays and locality.</a:t>
          </a:r>
          <a:endParaRPr lang="en-US" sz="2000" kern="1200"/>
        </a:p>
      </dsp:txBody>
      <dsp:txXfrm>
        <a:off x="948479" y="1026844"/>
        <a:ext cx="8652717" cy="821194"/>
      </dsp:txXfrm>
    </dsp:sp>
    <dsp:sp modelId="{D018ECB3-6273-44C0-9139-A581D7B3805B}">
      <dsp:nvSpPr>
        <dsp:cNvPr id="0" name=""/>
        <dsp:cNvSpPr/>
      </dsp:nvSpPr>
      <dsp:spPr>
        <a:xfrm>
          <a:off x="0" y="2053337"/>
          <a:ext cx="9601196" cy="8211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BD8799-6E57-4C8F-8506-D22F23E7CECF}">
      <dsp:nvSpPr>
        <dsp:cNvPr id="0" name=""/>
        <dsp:cNvSpPr/>
      </dsp:nvSpPr>
      <dsp:spPr>
        <a:xfrm>
          <a:off x="248411" y="2238106"/>
          <a:ext cx="451657" cy="451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42767C-ADB6-4A1F-AB0A-DBD6833FB10D}">
      <dsp:nvSpPr>
        <dsp:cNvPr id="0" name=""/>
        <dsp:cNvSpPr/>
      </dsp:nvSpPr>
      <dsp:spPr>
        <a:xfrm>
          <a:off x="948479" y="2053337"/>
          <a:ext cx="8652717" cy="821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910" tIns="86910" rIns="86910" bIns="8691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Analysis of the sales could help to manage stores efficiently.</a:t>
          </a:r>
          <a:endParaRPr lang="en-US" sz="2000" kern="1200"/>
        </a:p>
      </dsp:txBody>
      <dsp:txXfrm>
        <a:off x="948479" y="2053337"/>
        <a:ext cx="8652717" cy="821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920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79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575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780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580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722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305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552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733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99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70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437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02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270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09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971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076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30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8F170-AD49-F442-8FE4-1C3F7EA5B2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ROSSMANN STORE SALES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19F50-E852-BE4C-B6B5-E4D698E375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Group No: 278</a:t>
            </a:r>
          </a:p>
          <a:p>
            <a:r>
              <a:rPr lang="en-US" sz="1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Vishnu Pajjuri 										Aditya Dubey</a:t>
            </a:r>
          </a:p>
          <a:p>
            <a:r>
              <a:rPr lang="en-US" sz="1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Gauri Khatri 	</a:t>
            </a:r>
            <a:r>
              <a:rPr lang="en-US" sz="1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	</a:t>
            </a:r>
            <a:r>
              <a:rPr lang="en-US" sz="1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							Amrutha Gowda</a:t>
            </a:r>
          </a:p>
        </p:txBody>
      </p:sp>
    </p:spTree>
    <p:extLst>
      <p:ext uri="{BB962C8B-B14F-4D97-AF65-F5344CB8AC3E}">
        <p14:creationId xmlns:p14="http://schemas.microsoft.com/office/powerpoint/2010/main" val="368116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EB21A0-41F6-5D4C-9114-F78E38588484}"/>
              </a:ext>
            </a:extLst>
          </p:cNvPr>
          <p:cNvSpPr txBox="1"/>
          <p:nvPr/>
        </p:nvSpPr>
        <p:spPr>
          <a:xfrm>
            <a:off x="1417320" y="992442"/>
            <a:ext cx="4320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</a:rPr>
              <a:t>K- Nearest Neighbor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996407-D680-714E-A90F-FA190B4F7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222" r="-821" b="5333"/>
          <a:stretch/>
        </p:blipFill>
        <p:spPr>
          <a:xfrm>
            <a:off x="6096000" y="4580725"/>
            <a:ext cx="3873432" cy="1310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E6D87E-5FF5-CA46-85C9-F8ACAC42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" y="3758360"/>
            <a:ext cx="3873432" cy="2256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525D58-D54E-6D4A-BDED-22DBFC2DC8E7}"/>
              </a:ext>
            </a:extLst>
          </p:cNvPr>
          <p:cNvSpPr txBox="1"/>
          <p:nvPr/>
        </p:nvSpPr>
        <p:spPr>
          <a:xfrm>
            <a:off x="1417320" y="1798320"/>
            <a:ext cx="42069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performing KNN we get the impact of </a:t>
            </a:r>
          </a:p>
          <a:p>
            <a:r>
              <a:rPr lang="en-US" dirty="0"/>
              <a:t>variables on sales.</a:t>
            </a:r>
          </a:p>
          <a:p>
            <a:endParaRPr lang="en-US" dirty="0"/>
          </a:p>
          <a:p>
            <a:r>
              <a:rPr lang="en-US" dirty="0"/>
              <a:t>School Holiday and Promo has major impact</a:t>
            </a:r>
          </a:p>
          <a:p>
            <a:r>
              <a:rPr lang="en-US" dirty="0"/>
              <a:t>on the Sales.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6A6863-E1C3-244A-B0EB-1295033F565F}"/>
              </a:ext>
            </a:extLst>
          </p:cNvPr>
          <p:cNvCxnSpPr>
            <a:cxnSpLocks/>
          </p:cNvCxnSpPr>
          <p:nvPr/>
        </p:nvCxnSpPr>
        <p:spPr>
          <a:xfrm>
            <a:off x="1417320" y="1638773"/>
            <a:ext cx="4320093" cy="0"/>
          </a:xfrm>
          <a:prstGeom prst="line">
            <a:avLst/>
          </a:prstGeom>
          <a:ln w="22225" cmpd="dbl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50E97AB-59E2-405D-8233-B38FBFB87D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622"/>
          <a:stretch/>
        </p:blipFill>
        <p:spPr>
          <a:xfrm>
            <a:off x="6153509" y="880397"/>
            <a:ext cx="3279587" cy="3012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F03B34-29A3-4AF3-9D26-D864B749D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508" y="4027967"/>
            <a:ext cx="4819967" cy="40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21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4DD59-A0B8-4A47-9BF8-D89CB3383E1F}"/>
              </a:ext>
            </a:extLst>
          </p:cNvPr>
          <p:cNvSpPr txBox="1"/>
          <p:nvPr/>
        </p:nvSpPr>
        <p:spPr>
          <a:xfrm>
            <a:off x="1020247" y="886152"/>
            <a:ext cx="2603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</a:rPr>
              <a:t>Naive Bayes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EF68C-F573-0E46-84CF-F14458625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82" y="1636931"/>
            <a:ext cx="7435308" cy="12696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88FF5B-7127-2844-8FD5-0BD282762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682" y="2967335"/>
            <a:ext cx="7435308" cy="3204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C83166-BE27-F043-89C4-A81B5996B559}"/>
              </a:ext>
            </a:extLst>
          </p:cNvPr>
          <p:cNvSpPr txBox="1"/>
          <p:nvPr/>
        </p:nvSpPr>
        <p:spPr>
          <a:xfrm>
            <a:off x="1020247" y="2389108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Preprocessing: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B33881-5294-C345-874B-411E1F2E7CF4}"/>
              </a:ext>
            </a:extLst>
          </p:cNvPr>
          <p:cNvSpPr txBox="1"/>
          <p:nvPr/>
        </p:nvSpPr>
        <p:spPr>
          <a:xfrm>
            <a:off x="1020247" y="2967335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a label</a:t>
            </a:r>
          </a:p>
          <a:p>
            <a:r>
              <a:rPr lang="en-US" dirty="0"/>
              <a:t>for Sales based on </a:t>
            </a:r>
          </a:p>
          <a:p>
            <a:r>
              <a:rPr lang="en-US" dirty="0"/>
              <a:t>the mean value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E84E5-169B-DD43-85D5-E007CFB14590}"/>
              </a:ext>
            </a:extLst>
          </p:cNvPr>
          <p:cNvCxnSpPr>
            <a:cxnSpLocks/>
          </p:cNvCxnSpPr>
          <p:nvPr/>
        </p:nvCxnSpPr>
        <p:spPr>
          <a:xfrm>
            <a:off x="1020247" y="1532483"/>
            <a:ext cx="3125033" cy="0"/>
          </a:xfrm>
          <a:prstGeom prst="line">
            <a:avLst/>
          </a:prstGeom>
          <a:ln w="22225" cmpd="dbl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735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EFE107-8615-2E4F-BC62-2D55B4941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352" b="-594"/>
          <a:stretch/>
        </p:blipFill>
        <p:spPr>
          <a:xfrm>
            <a:off x="1356361" y="792480"/>
            <a:ext cx="4739639" cy="5166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0CD5F2-F691-8A44-9DB1-DF455427C98F}"/>
              </a:ext>
            </a:extLst>
          </p:cNvPr>
          <p:cNvSpPr txBox="1"/>
          <p:nvPr/>
        </p:nvSpPr>
        <p:spPr>
          <a:xfrm>
            <a:off x="6492240" y="2118360"/>
            <a:ext cx="50039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the help of Naïve Bayes model we can predict that </a:t>
            </a:r>
          </a:p>
          <a:p>
            <a:endParaRPr lang="en-US" b="1" dirty="0"/>
          </a:p>
          <a:p>
            <a:pPr marL="342900" indent="-342900">
              <a:buAutoNum type="arabicPeriod"/>
            </a:pPr>
            <a:r>
              <a:rPr lang="en-US" b="1" dirty="0"/>
              <a:t>46.31</a:t>
            </a:r>
            <a:r>
              <a:rPr lang="en-US" dirty="0"/>
              <a:t>% - Average sales is less than Sales. </a:t>
            </a:r>
          </a:p>
          <a:p>
            <a:pPr marL="342900" indent="-342900">
              <a:buAutoNum type="arabicPeriod"/>
            </a:pPr>
            <a:r>
              <a:rPr lang="en-US" dirty="0"/>
              <a:t> </a:t>
            </a:r>
            <a:r>
              <a:rPr lang="en-US" b="1" dirty="0"/>
              <a:t>53.68</a:t>
            </a:r>
            <a:r>
              <a:rPr lang="en-US" dirty="0"/>
              <a:t>% -Average sales is greater than Sales</a:t>
            </a:r>
          </a:p>
        </p:txBody>
      </p:sp>
    </p:spTree>
    <p:extLst>
      <p:ext uri="{BB962C8B-B14F-4D97-AF65-F5344CB8AC3E}">
        <p14:creationId xmlns:p14="http://schemas.microsoft.com/office/powerpoint/2010/main" val="1092000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DF3A73-38D7-1841-AF90-A240F63099A9}"/>
              </a:ext>
            </a:extLst>
          </p:cNvPr>
          <p:cNvSpPr txBox="1"/>
          <p:nvPr/>
        </p:nvSpPr>
        <p:spPr>
          <a:xfrm>
            <a:off x="1203960" y="1203960"/>
            <a:ext cx="2928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</a:rPr>
              <a:t>Decision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C526D-556D-B64D-871B-B66DD3586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" y="2566987"/>
            <a:ext cx="6488430" cy="308705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DFC833-A39F-884F-952D-CA1E1E1736A0}"/>
              </a:ext>
            </a:extLst>
          </p:cNvPr>
          <p:cNvCxnSpPr>
            <a:cxnSpLocks/>
          </p:cNvCxnSpPr>
          <p:nvPr/>
        </p:nvCxnSpPr>
        <p:spPr>
          <a:xfrm flipV="1">
            <a:off x="1203960" y="1850291"/>
            <a:ext cx="2928430" cy="8483"/>
          </a:xfrm>
          <a:prstGeom prst="line">
            <a:avLst/>
          </a:prstGeom>
          <a:ln w="22225" cmpd="dbl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02D9607-A9E2-0142-B986-301B2B098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18" y="3627783"/>
            <a:ext cx="4955522" cy="191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65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4C342C-8D7A-0E47-969B-099CF193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40" y="1435735"/>
            <a:ext cx="7007860" cy="24993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0B72BF-A87C-2946-8EB5-55058B1B7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660" y="4011930"/>
            <a:ext cx="6473190" cy="2084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B8E2DA-D900-F849-AB42-7FFDB91FE96A}"/>
              </a:ext>
            </a:extLst>
          </p:cNvPr>
          <p:cNvSpPr txBox="1"/>
          <p:nvPr/>
        </p:nvSpPr>
        <p:spPr>
          <a:xfrm>
            <a:off x="7665720" y="2257732"/>
            <a:ext cx="35430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Number of trees is 50</a:t>
            </a:r>
          </a:p>
          <a:p>
            <a:r>
              <a:rPr lang="en-US" sz="2000" dirty="0"/>
              <a:t>Number of variables tried at each split is 5.</a:t>
            </a:r>
          </a:p>
          <a:p>
            <a:endParaRPr lang="en-US" sz="2000" dirty="0"/>
          </a:p>
          <a:p>
            <a:r>
              <a:rPr lang="en-US" sz="2000" dirty="0"/>
              <a:t>Adjusted R square value is </a:t>
            </a:r>
            <a:r>
              <a:rPr lang="en-US" sz="2000" b="1" dirty="0"/>
              <a:t>89.55</a:t>
            </a:r>
            <a:r>
              <a:rPr lang="en-US" sz="2000" dirty="0"/>
              <a:t>% from which we can say this is the best model so far.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F34E38-A35F-CB46-A3CF-31F073E8C7E6}"/>
              </a:ext>
            </a:extLst>
          </p:cNvPr>
          <p:cNvSpPr txBox="1"/>
          <p:nvPr/>
        </p:nvSpPr>
        <p:spPr>
          <a:xfrm>
            <a:off x="1297940" y="712569"/>
            <a:ext cx="3215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</a:rPr>
              <a:t>Random Forest</a:t>
            </a:r>
            <a:endParaRPr lang="en-US" b="1" dirty="0">
              <a:solidFill>
                <a:schemeClr val="accent4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F80836-28DB-FC46-AC58-A97BBA267F32}"/>
              </a:ext>
            </a:extLst>
          </p:cNvPr>
          <p:cNvCxnSpPr>
            <a:cxnSpLocks/>
          </p:cNvCxnSpPr>
          <p:nvPr/>
        </p:nvCxnSpPr>
        <p:spPr>
          <a:xfrm flipV="1">
            <a:off x="1441377" y="1350417"/>
            <a:ext cx="2928430" cy="8483"/>
          </a:xfrm>
          <a:prstGeom prst="line">
            <a:avLst/>
          </a:prstGeom>
          <a:ln w="22225" cmpd="dbl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133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B21562-3AFB-C347-8576-D03695FC9EBB}"/>
              </a:ext>
            </a:extLst>
          </p:cNvPr>
          <p:cNvSpPr txBox="1"/>
          <p:nvPr/>
        </p:nvSpPr>
        <p:spPr>
          <a:xfrm>
            <a:off x="1264920" y="883920"/>
            <a:ext cx="2401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</a:rPr>
              <a:t>Conclusion</a:t>
            </a:r>
            <a:endParaRPr lang="en-US" b="1" dirty="0">
              <a:solidFill>
                <a:schemeClr val="accent4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BD86A-DE42-F346-80DF-C74EEE8D2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52" r="84971" b="1436"/>
          <a:stretch/>
        </p:blipFill>
        <p:spPr>
          <a:xfrm>
            <a:off x="1386840" y="1703071"/>
            <a:ext cx="3627120" cy="44805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E93E54-0ECA-BA42-9090-F1ECE8785926}"/>
              </a:ext>
            </a:extLst>
          </p:cNvPr>
          <p:cNvSpPr txBox="1"/>
          <p:nvPr/>
        </p:nvSpPr>
        <p:spPr>
          <a:xfrm>
            <a:off x="5486400" y="1996440"/>
            <a:ext cx="601594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One can make a simple machine learning model </a:t>
            </a:r>
          </a:p>
          <a:p>
            <a:r>
              <a:rPr lang="en-US" sz="2400" dirty="0"/>
              <a:t>that predicts the sales of the Rossmann stores </a:t>
            </a:r>
          </a:p>
          <a:p>
            <a:r>
              <a:rPr lang="en-US" sz="2400" dirty="0"/>
              <a:t>with </a:t>
            </a:r>
            <a:r>
              <a:rPr lang="en-US" sz="2400"/>
              <a:t>a 13.7% </a:t>
            </a:r>
            <a:r>
              <a:rPr lang="en-US" sz="2400" dirty="0"/>
              <a:t>error. Interestingly, the model only </a:t>
            </a:r>
          </a:p>
          <a:p>
            <a:r>
              <a:rPr lang="en-US" sz="2400" dirty="0"/>
              <a:t>uses a fraction of the features provided by </a:t>
            </a:r>
          </a:p>
          <a:p>
            <a:r>
              <a:rPr lang="en-US" sz="2400" dirty="0"/>
              <a:t>Rossmann. The model can therefore be </a:t>
            </a:r>
          </a:p>
          <a:p>
            <a:r>
              <a:rPr lang="en-US" sz="2400" dirty="0"/>
              <a:t>implemented in a simple app and easily accessed</a:t>
            </a:r>
          </a:p>
          <a:p>
            <a:r>
              <a:rPr lang="en-US" sz="2400" dirty="0"/>
              <a:t> by store managers to accurately forecast sales.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C531CF-31FA-1042-B435-C4012EBA0977}"/>
              </a:ext>
            </a:extLst>
          </p:cNvPr>
          <p:cNvCxnSpPr>
            <a:cxnSpLocks/>
          </p:cNvCxnSpPr>
          <p:nvPr/>
        </p:nvCxnSpPr>
        <p:spPr>
          <a:xfrm flipV="1">
            <a:off x="1264920" y="1536502"/>
            <a:ext cx="2928430" cy="8483"/>
          </a:xfrm>
          <a:prstGeom prst="line">
            <a:avLst/>
          </a:prstGeom>
          <a:ln w="22225" cmpd="dbl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039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215BF2-13DF-6646-AF98-7921CC60CADC}"/>
              </a:ext>
            </a:extLst>
          </p:cNvPr>
          <p:cNvSpPr txBox="1"/>
          <p:nvPr/>
        </p:nvSpPr>
        <p:spPr>
          <a:xfrm>
            <a:off x="3383280" y="2505670"/>
            <a:ext cx="5165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</a:rPr>
              <a:t>THANK YOU!!!</a:t>
            </a:r>
            <a:r>
              <a:rPr lang="en-US" sz="5400" b="1" dirty="0">
                <a:solidFill>
                  <a:schemeClr val="accent4"/>
                </a:solidFill>
                <a:sym typeface="Wingdings" pitchFamily="2" charset="2"/>
              </a:rPr>
              <a:t> </a:t>
            </a:r>
            <a:endParaRPr lang="en-US" sz="5400" b="1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DB16ED2-8F82-8A43-9838-1434F018C31D}"/>
              </a:ext>
            </a:extLst>
          </p:cNvPr>
          <p:cNvCxnSpPr>
            <a:cxnSpLocks/>
          </p:cNvCxnSpPr>
          <p:nvPr/>
        </p:nvCxnSpPr>
        <p:spPr>
          <a:xfrm>
            <a:off x="3691890" y="3437483"/>
            <a:ext cx="4526280" cy="0"/>
          </a:xfrm>
          <a:prstGeom prst="line">
            <a:avLst/>
          </a:prstGeom>
          <a:ln w="22225" cmpd="dbl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EA5141-F706-634D-807B-079C6CE3A654}"/>
              </a:ext>
            </a:extLst>
          </p:cNvPr>
          <p:cNvCxnSpPr>
            <a:cxnSpLocks/>
          </p:cNvCxnSpPr>
          <p:nvPr/>
        </p:nvCxnSpPr>
        <p:spPr>
          <a:xfrm flipV="1">
            <a:off x="4501631" y="3556407"/>
            <a:ext cx="2928430" cy="8483"/>
          </a:xfrm>
          <a:prstGeom prst="line">
            <a:avLst/>
          </a:prstGeom>
          <a:ln w="22225" cmpd="dbl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04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127CB8-6C02-B14D-9B3B-C0CCC60391AE}"/>
              </a:ext>
            </a:extLst>
          </p:cNvPr>
          <p:cNvSpPr txBox="1"/>
          <p:nvPr/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n w="3175" cmpd="sng">
                  <a:noFill/>
                </a:ln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Contents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D6897DF9-353E-4AF9-80D0-59F857E96F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578997"/>
              </p:ext>
            </p:extLst>
          </p:nvPr>
        </p:nvGraphicFramePr>
        <p:xfrm>
          <a:off x="1295401" y="2034540"/>
          <a:ext cx="9601196" cy="3841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8103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93797FD-7F0A-483E-966E-7FE88F8D8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4299858-315B-4242-A342-32FD05E4D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" name="Rectangle 11">
              <a:extLst>
                <a:ext uri="{FF2B5EF4-FFF2-40B4-BE49-F238E27FC236}">
                  <a16:creationId xmlns:a16="http://schemas.microsoft.com/office/drawing/2014/main" id="{5783D501-1479-4FE1-A62C-B9C862498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3C2CCF-3504-410A-A978-9BCC7D29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4AA77E-0BD7-413F-9123-2CDF296BA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B3BAEE-5BE4-4B17-A2DA-B334759C4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43A0C26-B473-0B4C-B250-89009E9B828D}"/>
              </a:ext>
            </a:extLst>
          </p:cNvPr>
          <p:cNvSpPr txBox="1"/>
          <p:nvPr/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n w="3175" cmpd="sng">
                  <a:noFill/>
                </a:ln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Introduction</a:t>
            </a:r>
            <a:endParaRPr lang="en-US" sz="4400" b="1" dirty="0">
              <a:ln w="3175" cmpd="sng">
                <a:noFill/>
              </a:ln>
              <a:solidFill>
                <a:schemeClr val="accent4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BDA73B-3EBB-6744-B357-322AEC9525F8}"/>
              </a:ext>
            </a:extLst>
          </p:cNvPr>
          <p:cNvSpPr/>
          <p:nvPr/>
        </p:nvSpPr>
        <p:spPr>
          <a:xfrm>
            <a:off x="4889089" y="131266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1F6DBD1C-5BFA-418E-BD52-E7AB92CF51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443238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24217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CC557-D5DE-C044-9547-D660CA5C7FD4}"/>
              </a:ext>
            </a:extLst>
          </p:cNvPr>
          <p:cNvSpPr txBox="1"/>
          <p:nvPr/>
        </p:nvSpPr>
        <p:spPr>
          <a:xfrm>
            <a:off x="1249680" y="880169"/>
            <a:ext cx="2903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334BF5-587C-A144-96CC-75B8741710FF}"/>
              </a:ext>
            </a:extLst>
          </p:cNvPr>
          <p:cNvSpPr txBox="1"/>
          <p:nvPr/>
        </p:nvSpPr>
        <p:spPr>
          <a:xfrm>
            <a:off x="1108710" y="2065973"/>
            <a:ext cx="42519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Size of our  data is 1017209 with 9 attributes.</a:t>
            </a:r>
          </a:p>
          <a:p>
            <a:endParaRPr lang="en-US" sz="200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IN" sz="2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Dependent variable: 	Sales </a:t>
            </a:r>
          </a:p>
          <a:p>
            <a:r>
              <a:rPr lang="en-IN" sz="2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Independent variables: Open</a:t>
            </a:r>
          </a:p>
          <a:p>
            <a:r>
              <a:rPr lang="en-IN" sz="2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				Customers</a:t>
            </a:r>
          </a:p>
          <a:p>
            <a:r>
              <a:rPr lang="en-IN" sz="2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				Date	 </a:t>
            </a:r>
          </a:p>
          <a:p>
            <a:r>
              <a:rPr lang="en-IN" sz="2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				Days of week</a:t>
            </a:r>
          </a:p>
          <a:p>
            <a:r>
              <a:rPr lang="en-IN" sz="2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				School Holiday</a:t>
            </a:r>
          </a:p>
          <a:p>
            <a:r>
              <a:rPr lang="en-IN" sz="2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				State Holidays</a:t>
            </a:r>
          </a:p>
          <a:p>
            <a:r>
              <a:rPr lang="en-IN" sz="2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				Promotion	</a:t>
            </a:r>
            <a:endParaRPr lang="en-US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4D453-C165-1B4B-8FE4-9B55370EB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51" y="1905000"/>
            <a:ext cx="6159167" cy="34812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514243-15EC-F34F-B7C9-5AE477CDD706}"/>
              </a:ext>
            </a:extLst>
          </p:cNvPr>
          <p:cNvCxnSpPr>
            <a:cxnSpLocks/>
          </p:cNvCxnSpPr>
          <p:nvPr/>
        </p:nvCxnSpPr>
        <p:spPr>
          <a:xfrm>
            <a:off x="1112734" y="1630694"/>
            <a:ext cx="3040166" cy="0"/>
          </a:xfrm>
          <a:prstGeom prst="line">
            <a:avLst/>
          </a:prstGeom>
          <a:ln w="22225" cmpd="dbl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6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365747-8574-DE4A-9074-284EACA61654}"/>
              </a:ext>
            </a:extLst>
          </p:cNvPr>
          <p:cNvSpPr txBox="1"/>
          <p:nvPr/>
        </p:nvSpPr>
        <p:spPr>
          <a:xfrm>
            <a:off x="1000125" y="988469"/>
            <a:ext cx="4257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</a:rPr>
              <a:t>Data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29EABE-5E2F-594A-91E2-58B455609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803619"/>
            <a:ext cx="4100513" cy="1796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53A473-467C-384D-B8DE-3B4F010CCB7B}"/>
              </a:ext>
            </a:extLst>
          </p:cNvPr>
          <p:cNvSpPr txBox="1"/>
          <p:nvPr/>
        </p:nvSpPr>
        <p:spPr>
          <a:xfrm>
            <a:off x="1000125" y="3612415"/>
            <a:ext cx="434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accent4"/>
                </a:solidFill>
              </a:rPr>
              <a:t>Some stores are just better than the others</a:t>
            </a:r>
            <a:r>
              <a:rPr lang="en-IN" b="1"/>
              <a:t>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CD4B7-788D-514D-B95E-4699932DCEE2}"/>
              </a:ext>
            </a:extLst>
          </p:cNvPr>
          <p:cNvSpPr txBox="1"/>
          <p:nvPr/>
        </p:nvSpPr>
        <p:spPr>
          <a:xfrm>
            <a:off x="6703695" y="3702961"/>
            <a:ext cx="358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4"/>
                </a:solidFill>
              </a:rPr>
              <a:t>Not all days of the week are equal</a:t>
            </a:r>
            <a:r>
              <a:rPr lang="en-IN" b="1" dirty="0">
                <a:solidFill>
                  <a:schemeClr val="accent1"/>
                </a:solidFill>
              </a:rPr>
              <a:t>.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6C6FB1-1966-6E46-BCFB-6421FB23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87483"/>
            <a:ext cx="4349268" cy="20940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4EEE3A-4D0A-C94B-8AF7-1F0ABB48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380" y="3993712"/>
            <a:ext cx="4070350" cy="17968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E163DC-F1D4-164F-B13D-9BB089FAF563}"/>
              </a:ext>
            </a:extLst>
          </p:cNvPr>
          <p:cNvSpPr/>
          <p:nvPr/>
        </p:nvSpPr>
        <p:spPr>
          <a:xfrm>
            <a:off x="4423754" y="5793686"/>
            <a:ext cx="2177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>
                <a:solidFill>
                  <a:schemeClr val="accent4"/>
                </a:solidFill>
              </a:rPr>
              <a:t>Promotions do work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AC0873E-00F3-6742-959C-CE4796FB31F8}"/>
              </a:ext>
            </a:extLst>
          </p:cNvPr>
          <p:cNvCxnSpPr>
            <a:cxnSpLocks/>
          </p:cNvCxnSpPr>
          <p:nvPr/>
        </p:nvCxnSpPr>
        <p:spPr>
          <a:xfrm>
            <a:off x="1112734" y="1630694"/>
            <a:ext cx="3626906" cy="4106"/>
          </a:xfrm>
          <a:prstGeom prst="line">
            <a:avLst/>
          </a:prstGeom>
          <a:ln w="22225" cmpd="dbl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883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0287F0-209A-D049-BB68-02DFADC9D528}"/>
              </a:ext>
            </a:extLst>
          </p:cNvPr>
          <p:cNvSpPr txBox="1"/>
          <p:nvPr/>
        </p:nvSpPr>
        <p:spPr>
          <a:xfrm>
            <a:off x="928688" y="842963"/>
            <a:ext cx="4021614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3600" b="1" dirty="0">
                <a:ln/>
                <a:solidFill>
                  <a:schemeClr val="accent4"/>
                </a:solidFill>
              </a:rPr>
              <a:t>Data Preprocessing</a:t>
            </a:r>
            <a:endParaRPr lang="en-US" sz="2000" b="1" dirty="0">
              <a:ln/>
              <a:solidFill>
                <a:schemeClr val="accent4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7CC238-C06D-ED44-B4EA-F206724BC45B}"/>
              </a:ext>
            </a:extLst>
          </p:cNvPr>
          <p:cNvCxnSpPr>
            <a:cxnSpLocks/>
          </p:cNvCxnSpPr>
          <p:nvPr/>
        </p:nvCxnSpPr>
        <p:spPr>
          <a:xfrm>
            <a:off x="1124164" y="1626574"/>
            <a:ext cx="3826138" cy="0"/>
          </a:xfrm>
          <a:prstGeom prst="line">
            <a:avLst/>
          </a:prstGeom>
          <a:ln w="22225" cmpd="dbl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7E964B-E354-8A4D-A7C8-9F04AD4D314D}"/>
              </a:ext>
            </a:extLst>
          </p:cNvPr>
          <p:cNvSpPr txBox="1"/>
          <p:nvPr/>
        </p:nvSpPr>
        <p:spPr>
          <a:xfrm>
            <a:off x="1124164" y="2028553"/>
            <a:ext cx="48051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dirty="0"/>
              <a:t>Missing values in the data set are replaced with mean</a:t>
            </a:r>
          </a:p>
          <a:p>
            <a:endParaRPr lang="en-IN" dirty="0"/>
          </a:p>
          <a:p>
            <a:r>
              <a:rPr lang="en-IN" dirty="0"/>
              <a:t>Creating N-1 variables for categorical values like </a:t>
            </a:r>
            <a:r>
              <a:rPr lang="en-IN" dirty="0" err="1"/>
              <a:t>StoreType</a:t>
            </a:r>
            <a:endParaRPr lang="en-IN" dirty="0"/>
          </a:p>
          <a:p>
            <a:endParaRPr lang="en-IN" dirty="0"/>
          </a:p>
          <a:p>
            <a:r>
              <a:rPr lang="en-IN" dirty="0"/>
              <a:t>Converting nominal to numerical variables: Yes/No to 0/1 for Promo , State Holiday, School Holiday</a:t>
            </a:r>
          </a:p>
          <a:p>
            <a:endParaRPr lang="en-IN" dirty="0"/>
          </a:p>
          <a:p>
            <a:r>
              <a:rPr lang="en-IN" dirty="0"/>
              <a:t>Remodelled the date to MM/DD/YYYY format using date function to maintain symmetric pattern throughout.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D8F4DE-802C-7541-A47A-25DEB4A5B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12" y="2071714"/>
            <a:ext cx="5626259" cy="33914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F93E54-B320-E146-A7D2-290B43D8688F}"/>
              </a:ext>
            </a:extLst>
          </p:cNvPr>
          <p:cNvSpPr txBox="1"/>
          <p:nvPr/>
        </p:nvSpPr>
        <p:spPr>
          <a:xfrm>
            <a:off x="9761220" y="57035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35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829FAB-F94D-7F4B-9292-EC1615CAB43C}"/>
              </a:ext>
            </a:extLst>
          </p:cNvPr>
          <p:cNvSpPr txBox="1"/>
          <p:nvPr/>
        </p:nvSpPr>
        <p:spPr>
          <a:xfrm>
            <a:off x="1100138" y="1023821"/>
            <a:ext cx="553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</a:rPr>
              <a:t>Multiple Linear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2EDF4-6C10-744E-9B99-ECF79A8E6F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84" b="23134"/>
          <a:stretch/>
        </p:blipFill>
        <p:spPr>
          <a:xfrm>
            <a:off x="5593079" y="2008111"/>
            <a:ext cx="5379721" cy="2377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3414B6-C561-5540-ABCC-317F816255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00" r="1875"/>
          <a:stretch/>
        </p:blipFill>
        <p:spPr>
          <a:xfrm>
            <a:off x="5654038" y="4815843"/>
            <a:ext cx="5379722" cy="798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A4BD7D-1787-DC40-A043-60E6D9C81926}"/>
              </a:ext>
            </a:extLst>
          </p:cNvPr>
          <p:cNvSpPr txBox="1"/>
          <p:nvPr/>
        </p:nvSpPr>
        <p:spPr>
          <a:xfrm>
            <a:off x="5629206" y="438555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0AD19-1094-2448-BF4F-D3EDC0E3CC8A}"/>
              </a:ext>
            </a:extLst>
          </p:cNvPr>
          <p:cNvSpPr txBox="1"/>
          <p:nvPr/>
        </p:nvSpPr>
        <p:spPr>
          <a:xfrm>
            <a:off x="1219200" y="2169560"/>
            <a:ext cx="421217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At 95% confidence level, P value is less than </a:t>
            </a:r>
          </a:p>
          <a:p>
            <a:r>
              <a:rPr lang="en-IN" dirty="0"/>
              <a:t>0.05.</a:t>
            </a:r>
          </a:p>
          <a:p>
            <a:endParaRPr lang="en-IN" dirty="0"/>
          </a:p>
          <a:p>
            <a:r>
              <a:rPr lang="en-IN" dirty="0"/>
              <a:t>There is </a:t>
            </a:r>
            <a:r>
              <a:rPr lang="en-IN" b="1" dirty="0"/>
              <a:t>60.11</a:t>
            </a:r>
            <a:r>
              <a:rPr lang="en-IN" dirty="0"/>
              <a:t>% variation in Sales can be </a:t>
            </a:r>
          </a:p>
          <a:p>
            <a:r>
              <a:rPr lang="en-IN" dirty="0"/>
              <a:t>explained by the variations in dependent</a:t>
            </a:r>
          </a:p>
          <a:p>
            <a:r>
              <a:rPr lang="en-IN" dirty="0"/>
              <a:t> variables</a:t>
            </a:r>
          </a:p>
          <a:p>
            <a:r>
              <a:rPr lang="en-IN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A8E479-D7CD-3948-855F-42A04A12388B}"/>
              </a:ext>
            </a:extLst>
          </p:cNvPr>
          <p:cNvCxnSpPr>
            <a:cxnSpLocks/>
          </p:cNvCxnSpPr>
          <p:nvPr/>
        </p:nvCxnSpPr>
        <p:spPr>
          <a:xfrm>
            <a:off x="1219200" y="1809454"/>
            <a:ext cx="5059680" cy="0"/>
          </a:xfrm>
          <a:prstGeom prst="line">
            <a:avLst/>
          </a:prstGeom>
          <a:ln w="22225" cmpd="dbl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8B2C54C-0450-A443-AC0A-5E247C7E4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" y="4088445"/>
            <a:ext cx="4730339" cy="161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24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74486-0044-964E-8B5E-8770C38A5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58" r="1" b="16755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3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5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0972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FA4587-FC72-43F8-80BA-532676C37106}"/>
              </a:ext>
            </a:extLst>
          </p:cNvPr>
          <p:cNvSpPr/>
          <p:nvPr/>
        </p:nvSpPr>
        <p:spPr>
          <a:xfrm>
            <a:off x="1146775" y="1081979"/>
            <a:ext cx="3787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K- Nearest Neighbor- 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DCED8-8723-4958-B70A-83118FD86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32" y="3657191"/>
            <a:ext cx="5678043" cy="23607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9305CC-C4C1-4AE9-8A4B-0049DD4B6C17}"/>
              </a:ext>
            </a:extLst>
          </p:cNvPr>
          <p:cNvSpPr txBox="1"/>
          <p:nvPr/>
        </p:nvSpPr>
        <p:spPr>
          <a:xfrm>
            <a:off x="1417320" y="1798320"/>
            <a:ext cx="351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new label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CAB9D-933A-48D6-A713-03E490D8D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294" y="765162"/>
            <a:ext cx="4945692" cy="24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735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395</Words>
  <Application>Microsoft Office PowerPoint</Application>
  <PresentationFormat>Widescreen</PresentationFormat>
  <Paragraphs>84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Garamond</vt:lpstr>
      <vt:lpstr>Organic</vt:lpstr>
      <vt:lpstr>ROSSMANN STORE SALES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ROSSMANN STORE SALES</dc:title>
  <dc:creator>Amrutha Lakshmane Gowda</dc:creator>
  <cp:lastModifiedBy>Aditya Dubey</cp:lastModifiedBy>
  <cp:revision>14</cp:revision>
  <dcterms:created xsi:type="dcterms:W3CDTF">2019-11-26T06:04:56Z</dcterms:created>
  <dcterms:modified xsi:type="dcterms:W3CDTF">2019-11-29T21:10:35Z</dcterms:modified>
</cp:coreProperties>
</file>